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0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E603A8-24F9-45BA-85C2-9A493281B72B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ABE846-9959-4523-9D00-15DE89B8C4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989" y="0"/>
            <a:ext cx="52020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6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989" y="0"/>
            <a:ext cx="520202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3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12" y="0"/>
            <a:ext cx="86155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16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1"/>
            <a:ext cx="9144000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85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1052"/>
            <a:ext cx="9144000" cy="387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8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4538"/>
            <a:ext cx="9144000" cy="282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91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Wiley</dc:creator>
  <cp:lastModifiedBy>Greg Wiley</cp:lastModifiedBy>
  <cp:revision>7</cp:revision>
  <dcterms:created xsi:type="dcterms:W3CDTF">2014-07-26T13:50:44Z</dcterms:created>
  <dcterms:modified xsi:type="dcterms:W3CDTF">2016-05-15T10:23:40Z</dcterms:modified>
</cp:coreProperties>
</file>