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44"/>
  </p:notesMasterIdLst>
  <p:sldIdLst>
    <p:sldId id="597" r:id="rId2"/>
    <p:sldId id="562" r:id="rId3"/>
    <p:sldId id="567" r:id="rId4"/>
    <p:sldId id="569" r:id="rId5"/>
    <p:sldId id="568" r:id="rId6"/>
    <p:sldId id="357" r:id="rId7"/>
    <p:sldId id="570" r:id="rId8"/>
    <p:sldId id="566" r:id="rId9"/>
    <p:sldId id="358" r:id="rId10"/>
    <p:sldId id="362" r:id="rId11"/>
    <p:sldId id="600" r:id="rId12"/>
    <p:sldId id="537" r:id="rId13"/>
    <p:sldId id="395" r:id="rId14"/>
    <p:sldId id="598" r:id="rId15"/>
    <p:sldId id="599" r:id="rId16"/>
    <p:sldId id="408" r:id="rId17"/>
    <p:sldId id="596" r:id="rId18"/>
    <p:sldId id="392" r:id="rId19"/>
    <p:sldId id="529" r:id="rId20"/>
    <p:sldId id="522" r:id="rId21"/>
    <p:sldId id="394" r:id="rId22"/>
    <p:sldId id="609" r:id="rId23"/>
    <p:sldId id="379" r:id="rId24"/>
    <p:sldId id="427" r:id="rId25"/>
    <p:sldId id="530" r:id="rId26"/>
    <p:sldId id="437" r:id="rId27"/>
    <p:sldId id="438" r:id="rId28"/>
    <p:sldId id="601" r:id="rId29"/>
    <p:sldId id="602" r:id="rId30"/>
    <p:sldId id="603" r:id="rId31"/>
    <p:sldId id="606" r:id="rId32"/>
    <p:sldId id="608" r:id="rId33"/>
    <p:sldId id="605" r:id="rId34"/>
    <p:sldId id="607" r:id="rId35"/>
    <p:sldId id="604" r:id="rId36"/>
    <p:sldId id="610" r:id="rId37"/>
    <p:sldId id="611" r:id="rId38"/>
    <p:sldId id="591" r:id="rId39"/>
    <p:sldId id="592" r:id="rId40"/>
    <p:sldId id="593" r:id="rId41"/>
    <p:sldId id="594" r:id="rId42"/>
    <p:sldId id="595" r:id="rId43"/>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A2A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F93F81-5C7B-4AFB-8A1D-94EF3539C68D}" v="25" dt="2023-04-10T19:09:44.3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6" autoAdjust="0"/>
    <p:restoredTop sz="77032" autoAdjust="0"/>
  </p:normalViewPr>
  <p:slideViewPr>
    <p:cSldViewPr>
      <p:cViewPr varScale="1">
        <p:scale>
          <a:sx n="105" d="100"/>
          <a:sy n="105" d="100"/>
        </p:scale>
        <p:origin x="2700" y="108"/>
      </p:cViewPr>
      <p:guideLst>
        <p:guide orient="horz" pos="2160"/>
        <p:guide pos="2880"/>
      </p:guideLst>
    </p:cSldViewPr>
  </p:slideViewPr>
  <p:notesTextViewPr>
    <p:cViewPr>
      <p:scale>
        <a:sx n="1" d="1"/>
        <a:sy n="1" d="1"/>
      </p:scale>
      <p:origin x="0" y="0"/>
    </p:cViewPr>
  </p:notesTextViewPr>
  <p:sorterViewPr>
    <p:cViewPr>
      <p:scale>
        <a:sx n="70" d="100"/>
        <a:sy n="70" d="100"/>
      </p:scale>
      <p:origin x="0" y="-153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 Wiley" userId="97278de207ba6967" providerId="LiveId" clId="{53F93F81-5C7B-4AFB-8A1D-94EF3539C68D}"/>
    <pc:docChg chg="custSel addSld delSld modSld sldOrd">
      <pc:chgData name="Greg Wiley" userId="97278de207ba6967" providerId="LiveId" clId="{53F93F81-5C7B-4AFB-8A1D-94EF3539C68D}" dt="2023-04-10T19:12:02.696" v="1475" actId="2696"/>
      <pc:docMkLst>
        <pc:docMk/>
      </pc:docMkLst>
      <pc:sldChg chg="modNotesTx">
        <pc:chgData name="Greg Wiley" userId="97278de207ba6967" providerId="LiveId" clId="{53F93F81-5C7B-4AFB-8A1D-94EF3539C68D}" dt="2023-04-10T15:41:03.554" v="104" actId="20577"/>
        <pc:sldMkLst>
          <pc:docMk/>
          <pc:sldMk cId="2336195667" sldId="357"/>
        </pc:sldMkLst>
      </pc:sldChg>
      <pc:sldChg chg="modNotesTx">
        <pc:chgData name="Greg Wiley" userId="97278de207ba6967" providerId="LiveId" clId="{53F93F81-5C7B-4AFB-8A1D-94EF3539C68D}" dt="2023-04-10T15:42:28.425" v="166" actId="20577"/>
        <pc:sldMkLst>
          <pc:docMk/>
          <pc:sldMk cId="1560154874" sldId="358"/>
        </pc:sldMkLst>
      </pc:sldChg>
      <pc:sldChg chg="modNotesTx">
        <pc:chgData name="Greg Wiley" userId="97278de207ba6967" providerId="LiveId" clId="{53F93F81-5C7B-4AFB-8A1D-94EF3539C68D}" dt="2023-04-10T17:27:27.063" v="910" actId="5793"/>
        <pc:sldMkLst>
          <pc:docMk/>
          <pc:sldMk cId="3624531875" sldId="394"/>
        </pc:sldMkLst>
      </pc:sldChg>
      <pc:sldChg chg="modSp mod ord">
        <pc:chgData name="Greg Wiley" userId="97278de207ba6967" providerId="LiveId" clId="{53F93F81-5C7B-4AFB-8A1D-94EF3539C68D}" dt="2023-04-10T16:03:57.048" v="298" actId="12789"/>
        <pc:sldMkLst>
          <pc:docMk/>
          <pc:sldMk cId="1417863558" sldId="395"/>
        </pc:sldMkLst>
        <pc:spChg chg="mod">
          <ac:chgData name="Greg Wiley" userId="97278de207ba6967" providerId="LiveId" clId="{53F93F81-5C7B-4AFB-8A1D-94EF3539C68D}" dt="2023-04-10T16:03:57.048" v="298" actId="12789"/>
          <ac:spMkLst>
            <pc:docMk/>
            <pc:sldMk cId="1417863558" sldId="395"/>
            <ac:spMk id="3" creationId="{00000000-0000-0000-0000-000000000000}"/>
          </ac:spMkLst>
        </pc:spChg>
      </pc:sldChg>
      <pc:sldChg chg="modNotesTx">
        <pc:chgData name="Greg Wiley" userId="97278de207ba6967" providerId="LiveId" clId="{53F93F81-5C7B-4AFB-8A1D-94EF3539C68D}" dt="2023-04-10T17:07:49.989" v="862" actId="6549"/>
        <pc:sldMkLst>
          <pc:docMk/>
          <pc:sldMk cId="2571296201" sldId="408"/>
        </pc:sldMkLst>
      </pc:sldChg>
      <pc:sldChg chg="modNotesTx">
        <pc:chgData name="Greg Wiley" userId="97278de207ba6967" providerId="LiveId" clId="{53F93F81-5C7B-4AFB-8A1D-94EF3539C68D}" dt="2023-04-10T17:29:14.946" v="1016" actId="20577"/>
        <pc:sldMkLst>
          <pc:docMk/>
          <pc:sldMk cId="451577001" sldId="427"/>
        </pc:sldMkLst>
      </pc:sldChg>
      <pc:sldChg chg="del">
        <pc:chgData name="Greg Wiley" userId="97278de207ba6967" providerId="LiveId" clId="{53F93F81-5C7B-4AFB-8A1D-94EF3539C68D}" dt="2023-04-10T19:12:02.696" v="1475" actId="2696"/>
        <pc:sldMkLst>
          <pc:docMk/>
          <pc:sldMk cId="1789077225" sldId="483"/>
        </pc:sldMkLst>
      </pc:sldChg>
      <pc:sldChg chg="modNotesTx">
        <pc:chgData name="Greg Wiley" userId="97278de207ba6967" providerId="LiveId" clId="{53F93F81-5C7B-4AFB-8A1D-94EF3539C68D}" dt="2023-04-10T17:33:20.729" v="1239" actId="20577"/>
        <pc:sldMkLst>
          <pc:docMk/>
          <pc:sldMk cId="4166184903" sldId="530"/>
        </pc:sldMkLst>
      </pc:sldChg>
      <pc:sldChg chg="del">
        <pc:chgData name="Greg Wiley" userId="97278de207ba6967" providerId="LiveId" clId="{53F93F81-5C7B-4AFB-8A1D-94EF3539C68D}" dt="2023-04-10T17:28:34.069" v="912" actId="2696"/>
        <pc:sldMkLst>
          <pc:docMk/>
          <pc:sldMk cId="2913281222" sldId="533"/>
        </pc:sldMkLst>
      </pc:sldChg>
      <pc:sldChg chg="modNotesTx">
        <pc:chgData name="Greg Wiley" userId="97278de207ba6967" providerId="LiveId" clId="{53F93F81-5C7B-4AFB-8A1D-94EF3539C68D}" dt="2023-04-10T17:06:03.521" v="845" actId="20577"/>
        <pc:sldMkLst>
          <pc:docMk/>
          <pc:sldMk cId="2722939403" sldId="537"/>
        </pc:sldMkLst>
      </pc:sldChg>
      <pc:sldChg chg="addSp delSp modSp mod ord delAnim modAnim modNotesTx">
        <pc:chgData name="Greg Wiley" userId="97278de207ba6967" providerId="LiveId" clId="{53F93F81-5C7B-4AFB-8A1D-94EF3539C68D}" dt="2023-04-10T16:38:51.509" v="451" actId="478"/>
        <pc:sldMkLst>
          <pc:docMk/>
          <pc:sldMk cId="4226161590" sldId="562"/>
        </pc:sldMkLst>
        <pc:spChg chg="add del mod">
          <ac:chgData name="Greg Wiley" userId="97278de207ba6967" providerId="LiveId" clId="{53F93F81-5C7B-4AFB-8A1D-94EF3539C68D}" dt="2023-04-10T16:17:04.405" v="307" actId="478"/>
          <ac:spMkLst>
            <pc:docMk/>
            <pc:sldMk cId="4226161590" sldId="562"/>
            <ac:spMk id="4" creationId="{80CF08FA-1143-271A-A470-C5ABE89AF2A2}"/>
          </ac:spMkLst>
        </pc:spChg>
        <pc:spChg chg="del">
          <ac:chgData name="Greg Wiley" userId="97278de207ba6967" providerId="LiveId" clId="{53F93F81-5C7B-4AFB-8A1D-94EF3539C68D}" dt="2023-04-10T16:16:59.793" v="306" actId="478"/>
          <ac:spMkLst>
            <pc:docMk/>
            <pc:sldMk cId="4226161590" sldId="562"/>
            <ac:spMk id="6" creationId="{65B5C1AF-58E8-4B37-AD16-A05FA76FE997}"/>
          </ac:spMkLst>
        </pc:spChg>
        <pc:spChg chg="del">
          <ac:chgData name="Greg Wiley" userId="97278de207ba6967" providerId="LiveId" clId="{53F93F81-5C7B-4AFB-8A1D-94EF3539C68D}" dt="2023-04-10T16:16:53.963" v="305" actId="478"/>
          <ac:spMkLst>
            <pc:docMk/>
            <pc:sldMk cId="4226161590" sldId="562"/>
            <ac:spMk id="7" creationId="{8800EBDE-8401-49F7-AFD6-BEC324450293}"/>
          </ac:spMkLst>
        </pc:spChg>
        <pc:spChg chg="add del mod">
          <ac:chgData name="Greg Wiley" userId="97278de207ba6967" providerId="LiveId" clId="{53F93F81-5C7B-4AFB-8A1D-94EF3539C68D}" dt="2023-04-10T16:38:51.509" v="451" actId="478"/>
          <ac:spMkLst>
            <pc:docMk/>
            <pc:sldMk cId="4226161590" sldId="562"/>
            <ac:spMk id="9" creationId="{F5A3B7AA-2DF7-13B4-1E40-57EAC9D1B2F3}"/>
          </ac:spMkLst>
        </pc:spChg>
        <pc:picChg chg="add del mod">
          <ac:chgData name="Greg Wiley" userId="97278de207ba6967" providerId="LiveId" clId="{53F93F81-5C7B-4AFB-8A1D-94EF3539C68D}" dt="2023-04-10T16:16:41.777" v="304" actId="478"/>
          <ac:picMkLst>
            <pc:docMk/>
            <pc:sldMk cId="4226161590" sldId="562"/>
            <ac:picMk id="2" creationId="{93BB2B54-7FBF-148E-1491-BCD5BB701EBC}"/>
          </ac:picMkLst>
        </pc:picChg>
        <pc:picChg chg="add mod">
          <ac:chgData name="Greg Wiley" userId="97278de207ba6967" providerId="LiveId" clId="{53F93F81-5C7B-4AFB-8A1D-94EF3539C68D}" dt="2023-04-10T16:18:31.715" v="324" actId="12789"/>
          <ac:picMkLst>
            <pc:docMk/>
            <pc:sldMk cId="4226161590" sldId="562"/>
            <ac:picMk id="8" creationId="{EC9E16F0-C0D2-5E9D-33A8-731A86D35947}"/>
          </ac:picMkLst>
        </pc:picChg>
      </pc:sldChg>
      <pc:sldChg chg="modNotesTx">
        <pc:chgData name="Greg Wiley" userId="97278de207ba6967" providerId="LiveId" clId="{53F93F81-5C7B-4AFB-8A1D-94EF3539C68D}" dt="2023-04-10T15:41:41.381" v="109" actId="20577"/>
        <pc:sldMkLst>
          <pc:docMk/>
          <pc:sldMk cId="1939063845" sldId="566"/>
        </pc:sldMkLst>
      </pc:sldChg>
      <pc:sldChg chg="modNotesTx">
        <pc:chgData name="Greg Wiley" userId="97278de207ba6967" providerId="LiveId" clId="{53F93F81-5C7B-4AFB-8A1D-94EF3539C68D}" dt="2023-04-10T15:39:28.072" v="10" actId="6549"/>
        <pc:sldMkLst>
          <pc:docMk/>
          <pc:sldMk cId="2066793303" sldId="567"/>
        </pc:sldMkLst>
      </pc:sldChg>
      <pc:sldChg chg="modNotesTx">
        <pc:chgData name="Greg Wiley" userId="97278de207ba6967" providerId="LiveId" clId="{53F93F81-5C7B-4AFB-8A1D-94EF3539C68D}" dt="2023-04-10T15:40:44.825" v="82" actId="313"/>
        <pc:sldMkLst>
          <pc:docMk/>
          <pc:sldMk cId="3589140372" sldId="568"/>
        </pc:sldMkLst>
      </pc:sldChg>
      <pc:sldChg chg="add">
        <pc:chgData name="Greg Wiley" userId="97278de207ba6967" providerId="LiveId" clId="{53F93F81-5C7B-4AFB-8A1D-94EF3539C68D}" dt="2023-04-10T15:44:48.819" v="236" actId="2890"/>
        <pc:sldMkLst>
          <pc:docMk/>
          <pc:sldMk cId="4205930712" sldId="596"/>
        </pc:sldMkLst>
      </pc:sldChg>
      <pc:sldChg chg="add">
        <pc:chgData name="Greg Wiley" userId="97278de207ba6967" providerId="LiveId" clId="{53F93F81-5C7B-4AFB-8A1D-94EF3539C68D}" dt="2023-04-10T16:16:19.989" v="299"/>
        <pc:sldMkLst>
          <pc:docMk/>
          <pc:sldMk cId="1005527257" sldId="597"/>
        </pc:sldMkLst>
      </pc:sldChg>
      <pc:sldChg chg="modSp add mod modNotesTx">
        <pc:chgData name="Greg Wiley" userId="97278de207ba6967" providerId="LiveId" clId="{53F93F81-5C7B-4AFB-8A1D-94EF3539C68D}" dt="2023-04-10T17:07:03.541" v="861" actId="20577"/>
        <pc:sldMkLst>
          <pc:docMk/>
          <pc:sldMk cId="1891395619" sldId="598"/>
        </pc:sldMkLst>
        <pc:spChg chg="mod">
          <ac:chgData name="Greg Wiley" userId="97278de207ba6967" providerId="LiveId" clId="{53F93F81-5C7B-4AFB-8A1D-94EF3539C68D}" dt="2023-04-10T17:07:03.541" v="861" actId="20577"/>
          <ac:spMkLst>
            <pc:docMk/>
            <pc:sldMk cId="1891395619" sldId="598"/>
            <ac:spMk id="3" creationId="{00000000-0000-0000-0000-000000000000}"/>
          </ac:spMkLst>
        </pc:spChg>
      </pc:sldChg>
      <pc:sldChg chg="modSp add mod modNotesTx">
        <pc:chgData name="Greg Wiley" userId="97278de207ba6967" providerId="LiveId" clId="{53F93F81-5C7B-4AFB-8A1D-94EF3539C68D}" dt="2023-04-10T17:06:53.178" v="857" actId="20577"/>
        <pc:sldMkLst>
          <pc:docMk/>
          <pc:sldMk cId="104162022" sldId="599"/>
        </pc:sldMkLst>
        <pc:spChg chg="mod">
          <ac:chgData name="Greg Wiley" userId="97278de207ba6967" providerId="LiveId" clId="{53F93F81-5C7B-4AFB-8A1D-94EF3539C68D}" dt="2023-04-10T17:06:53.178" v="857" actId="20577"/>
          <ac:spMkLst>
            <pc:docMk/>
            <pc:sldMk cId="104162022" sldId="599"/>
            <ac:spMk id="3" creationId="{00000000-0000-0000-0000-000000000000}"/>
          </ac:spMkLst>
        </pc:spChg>
      </pc:sldChg>
      <pc:sldChg chg="addSp delSp modSp add mod ord modNotesTx">
        <pc:chgData name="Greg Wiley" userId="97278de207ba6967" providerId="LiveId" clId="{53F93F81-5C7B-4AFB-8A1D-94EF3539C68D}" dt="2023-04-10T18:18:20.218" v="1467" actId="20577"/>
        <pc:sldMkLst>
          <pc:docMk/>
          <pc:sldMk cId="1778872377" sldId="600"/>
        </pc:sldMkLst>
        <pc:picChg chg="add del mod">
          <ac:chgData name="Greg Wiley" userId="97278de207ba6967" providerId="LiveId" clId="{53F93F81-5C7B-4AFB-8A1D-94EF3539C68D}" dt="2023-04-10T18:14:23.734" v="1414" actId="478"/>
          <ac:picMkLst>
            <pc:docMk/>
            <pc:sldMk cId="1778872377" sldId="600"/>
            <ac:picMk id="3" creationId="{A226BB9C-F3F4-E905-24C9-3942A3D494C9}"/>
          </ac:picMkLst>
        </pc:picChg>
        <pc:picChg chg="add mod">
          <ac:chgData name="Greg Wiley" userId="97278de207ba6967" providerId="LiveId" clId="{53F93F81-5C7B-4AFB-8A1D-94EF3539C68D}" dt="2023-04-10T18:15:56.549" v="1427" actId="1582"/>
          <ac:picMkLst>
            <pc:docMk/>
            <pc:sldMk cId="1778872377" sldId="600"/>
            <ac:picMk id="5" creationId="{9BC35742-FA61-DCE1-9324-B187F81800B4}"/>
          </ac:picMkLst>
        </pc:picChg>
        <pc:picChg chg="del mod">
          <ac:chgData name="Greg Wiley" userId="97278de207ba6967" providerId="LiveId" clId="{53F93F81-5C7B-4AFB-8A1D-94EF3539C68D}" dt="2023-04-10T18:09:17.717" v="1408" actId="478"/>
          <ac:picMkLst>
            <pc:docMk/>
            <pc:sldMk cId="1778872377" sldId="600"/>
            <ac:picMk id="8" creationId="{EC9E16F0-C0D2-5E9D-33A8-731A86D35947}"/>
          </ac:picMkLst>
        </pc:picChg>
      </pc:sldChg>
      <pc:sldChg chg="modSp add mod ord modNotesTx">
        <pc:chgData name="Greg Wiley" userId="97278de207ba6967" providerId="LiveId" clId="{53F93F81-5C7B-4AFB-8A1D-94EF3539C68D}" dt="2023-04-10T17:47:12.196" v="1318" actId="313"/>
        <pc:sldMkLst>
          <pc:docMk/>
          <pc:sldMk cId="1154089526" sldId="601"/>
        </pc:sldMkLst>
        <pc:picChg chg="mod">
          <ac:chgData name="Greg Wiley" userId="97278de207ba6967" providerId="LiveId" clId="{53F93F81-5C7B-4AFB-8A1D-94EF3539C68D}" dt="2023-04-10T17:44:55.717" v="1249" actId="12789"/>
          <ac:picMkLst>
            <pc:docMk/>
            <pc:sldMk cId="1154089526" sldId="601"/>
            <ac:picMk id="8" creationId="{EC9E16F0-C0D2-5E9D-33A8-731A86D35947}"/>
          </ac:picMkLst>
        </pc:picChg>
      </pc:sldChg>
      <pc:sldChg chg="modSp add mod modNotesTx">
        <pc:chgData name="Greg Wiley" userId="97278de207ba6967" providerId="LiveId" clId="{53F93F81-5C7B-4AFB-8A1D-94EF3539C68D}" dt="2023-04-10T17:45:51.544" v="1258" actId="20577"/>
        <pc:sldMkLst>
          <pc:docMk/>
          <pc:sldMk cId="3872356850" sldId="602"/>
        </pc:sldMkLst>
        <pc:picChg chg="mod">
          <ac:chgData name="Greg Wiley" userId="97278de207ba6967" providerId="LiveId" clId="{53F93F81-5C7B-4AFB-8A1D-94EF3539C68D}" dt="2023-04-10T17:45:45.979" v="1257" actId="12788"/>
          <ac:picMkLst>
            <pc:docMk/>
            <pc:sldMk cId="3872356850" sldId="602"/>
            <ac:picMk id="8" creationId="{EC9E16F0-C0D2-5E9D-33A8-731A86D35947}"/>
          </ac:picMkLst>
        </pc:picChg>
      </pc:sldChg>
      <pc:sldChg chg="modSp add mod modNotesTx">
        <pc:chgData name="Greg Wiley" userId="97278de207ba6967" providerId="LiveId" clId="{53F93F81-5C7B-4AFB-8A1D-94EF3539C68D}" dt="2023-04-10T17:47:45.438" v="1323" actId="12788"/>
        <pc:sldMkLst>
          <pc:docMk/>
          <pc:sldMk cId="2615352671" sldId="603"/>
        </pc:sldMkLst>
        <pc:picChg chg="mod">
          <ac:chgData name="Greg Wiley" userId="97278de207ba6967" providerId="LiveId" clId="{53F93F81-5C7B-4AFB-8A1D-94EF3539C68D}" dt="2023-04-10T17:47:45.438" v="1323" actId="12788"/>
          <ac:picMkLst>
            <pc:docMk/>
            <pc:sldMk cId="2615352671" sldId="603"/>
            <ac:picMk id="8" creationId="{EC9E16F0-C0D2-5E9D-33A8-731A86D35947}"/>
          </ac:picMkLst>
        </pc:picChg>
      </pc:sldChg>
      <pc:sldChg chg="modSp add mod modNotesTx">
        <pc:chgData name="Greg Wiley" userId="97278de207ba6967" providerId="LiveId" clId="{53F93F81-5C7B-4AFB-8A1D-94EF3539C68D}" dt="2023-04-10T17:49:22.792" v="1329" actId="12789"/>
        <pc:sldMkLst>
          <pc:docMk/>
          <pc:sldMk cId="3584864189" sldId="604"/>
        </pc:sldMkLst>
        <pc:picChg chg="mod">
          <ac:chgData name="Greg Wiley" userId="97278de207ba6967" providerId="LiveId" clId="{53F93F81-5C7B-4AFB-8A1D-94EF3539C68D}" dt="2023-04-10T17:49:22.792" v="1329" actId="12789"/>
          <ac:picMkLst>
            <pc:docMk/>
            <pc:sldMk cId="3584864189" sldId="604"/>
            <ac:picMk id="8" creationId="{EC9E16F0-C0D2-5E9D-33A8-731A86D35947}"/>
          </ac:picMkLst>
        </pc:picChg>
      </pc:sldChg>
      <pc:sldChg chg="modSp add">
        <pc:chgData name="Greg Wiley" userId="97278de207ba6967" providerId="LiveId" clId="{53F93F81-5C7B-4AFB-8A1D-94EF3539C68D}" dt="2023-04-10T17:50:03.943" v="1331" actId="14826"/>
        <pc:sldMkLst>
          <pc:docMk/>
          <pc:sldMk cId="526655834" sldId="605"/>
        </pc:sldMkLst>
        <pc:picChg chg="mod">
          <ac:chgData name="Greg Wiley" userId="97278de207ba6967" providerId="LiveId" clId="{53F93F81-5C7B-4AFB-8A1D-94EF3539C68D}" dt="2023-04-10T17:50:03.943" v="1331" actId="14826"/>
          <ac:picMkLst>
            <pc:docMk/>
            <pc:sldMk cId="526655834" sldId="605"/>
            <ac:picMk id="8" creationId="{EC9E16F0-C0D2-5E9D-33A8-731A86D35947}"/>
          </ac:picMkLst>
        </pc:picChg>
      </pc:sldChg>
      <pc:sldChg chg="addSp modSp add mod ord modNotesTx">
        <pc:chgData name="Greg Wiley" userId="97278de207ba6967" providerId="LiveId" clId="{53F93F81-5C7B-4AFB-8A1D-94EF3539C68D}" dt="2023-04-10T17:56:14.512" v="1392"/>
        <pc:sldMkLst>
          <pc:docMk/>
          <pc:sldMk cId="2127264865" sldId="606"/>
        </pc:sldMkLst>
        <pc:picChg chg="add mod">
          <ac:chgData name="Greg Wiley" userId="97278de207ba6967" providerId="LiveId" clId="{53F93F81-5C7B-4AFB-8A1D-94EF3539C68D}" dt="2023-04-10T17:56:01.992" v="1390" actId="14100"/>
          <ac:picMkLst>
            <pc:docMk/>
            <pc:sldMk cId="2127264865" sldId="606"/>
            <ac:picMk id="3" creationId="{A87D7791-3B12-66A8-9B78-380D1D6030A8}"/>
          </ac:picMkLst>
        </pc:picChg>
        <pc:picChg chg="mod ord">
          <ac:chgData name="Greg Wiley" userId="97278de207ba6967" providerId="LiveId" clId="{53F93F81-5C7B-4AFB-8A1D-94EF3539C68D}" dt="2023-04-10T17:55:53.431" v="1389" actId="14100"/>
          <ac:picMkLst>
            <pc:docMk/>
            <pc:sldMk cId="2127264865" sldId="606"/>
            <ac:picMk id="8" creationId="{EC9E16F0-C0D2-5E9D-33A8-731A86D35947}"/>
          </ac:picMkLst>
        </pc:picChg>
      </pc:sldChg>
      <pc:sldChg chg="modSp add mod">
        <pc:chgData name="Greg Wiley" userId="97278de207ba6967" providerId="LiveId" clId="{53F93F81-5C7B-4AFB-8A1D-94EF3539C68D}" dt="2023-04-10T17:51:16.308" v="1340" actId="12788"/>
        <pc:sldMkLst>
          <pc:docMk/>
          <pc:sldMk cId="2553608016" sldId="607"/>
        </pc:sldMkLst>
        <pc:picChg chg="mod">
          <ac:chgData name="Greg Wiley" userId="97278de207ba6967" providerId="LiveId" clId="{53F93F81-5C7B-4AFB-8A1D-94EF3539C68D}" dt="2023-04-10T17:51:16.308" v="1340" actId="12788"/>
          <ac:picMkLst>
            <pc:docMk/>
            <pc:sldMk cId="2553608016" sldId="607"/>
            <ac:picMk id="8" creationId="{EC9E16F0-C0D2-5E9D-33A8-731A86D35947}"/>
          </ac:picMkLst>
        </pc:picChg>
      </pc:sldChg>
      <pc:sldChg chg="modSp add mod ord">
        <pc:chgData name="Greg Wiley" userId="97278de207ba6967" providerId="LiveId" clId="{53F93F81-5C7B-4AFB-8A1D-94EF3539C68D}" dt="2023-04-10T17:57:52.142" v="1399"/>
        <pc:sldMkLst>
          <pc:docMk/>
          <pc:sldMk cId="2676488760" sldId="608"/>
        </pc:sldMkLst>
        <pc:picChg chg="mod">
          <ac:chgData name="Greg Wiley" userId="97278de207ba6967" providerId="LiveId" clId="{53F93F81-5C7B-4AFB-8A1D-94EF3539C68D}" dt="2023-04-10T17:57:12.560" v="1395" actId="12788"/>
          <ac:picMkLst>
            <pc:docMk/>
            <pc:sldMk cId="2676488760" sldId="608"/>
            <ac:picMk id="8" creationId="{EC9E16F0-C0D2-5E9D-33A8-731A86D35947}"/>
          </ac:picMkLst>
        </pc:picChg>
      </pc:sldChg>
      <pc:sldChg chg="add">
        <pc:chgData name="Greg Wiley" userId="97278de207ba6967" providerId="LiveId" clId="{53F93F81-5C7B-4AFB-8A1D-94EF3539C68D}" dt="2023-04-10T18:04:58.060" v="1400" actId="2890"/>
        <pc:sldMkLst>
          <pc:docMk/>
          <pc:sldMk cId="4040308754" sldId="609"/>
        </pc:sldMkLst>
      </pc:sldChg>
      <pc:sldChg chg="modSp add mod">
        <pc:chgData name="Greg Wiley" userId="97278de207ba6967" providerId="LiveId" clId="{53F93F81-5C7B-4AFB-8A1D-94EF3539C68D}" dt="2023-04-10T19:09:53.685" v="1473" actId="12788"/>
        <pc:sldMkLst>
          <pc:docMk/>
          <pc:sldMk cId="2568805650" sldId="610"/>
        </pc:sldMkLst>
        <pc:picChg chg="mod">
          <ac:chgData name="Greg Wiley" userId="97278de207ba6967" providerId="LiveId" clId="{53F93F81-5C7B-4AFB-8A1D-94EF3539C68D}" dt="2023-04-10T19:09:53.685" v="1473" actId="12788"/>
          <ac:picMkLst>
            <pc:docMk/>
            <pc:sldMk cId="2568805650" sldId="610"/>
            <ac:picMk id="8" creationId="{EC9E16F0-C0D2-5E9D-33A8-731A86D35947}"/>
          </ac:picMkLst>
        </pc:picChg>
      </pc:sldChg>
      <pc:sldChg chg="add">
        <pc:chgData name="Greg Wiley" userId="97278de207ba6967" providerId="LiveId" clId="{53F93F81-5C7B-4AFB-8A1D-94EF3539C68D}" dt="2023-04-10T19:10:13.994" v="1474" actId="2890"/>
        <pc:sldMkLst>
          <pc:docMk/>
          <pc:sldMk cId="21158686" sldId="61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009E66F1-72A3-43F8-83D8-1730C1DE14EF}" type="datetimeFigureOut">
              <a:rPr lang="en-US" smtClean="0"/>
              <a:t>4/10/2023</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8AA69CB8-E818-44A3-997F-D760A99266D4}" type="slidenum">
              <a:rPr lang="en-US" smtClean="0"/>
              <a:t>‹#›</a:t>
            </a:fld>
            <a:endParaRPr lang="en-US"/>
          </a:p>
        </p:txBody>
      </p:sp>
    </p:spTree>
    <p:extLst>
      <p:ext uri="{BB962C8B-B14F-4D97-AF65-F5344CB8AC3E}">
        <p14:creationId xmlns:p14="http://schemas.microsoft.com/office/powerpoint/2010/main" val="67944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dirty="0"/>
              <a:t>Principles = truths / realities of the Kingdom of God = ways of God</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dirty="0"/>
              <a:t>How to grow / increase the quality &amp; power &amp; effectiveness of your life of prayer</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sz="1400" b="1" dirty="0"/>
              <a:t>Things we’ve learned over the years that have made a significant difference in our prayer lives</a:t>
            </a:r>
          </a:p>
        </p:txBody>
      </p:sp>
      <p:sp>
        <p:nvSpPr>
          <p:cNvPr id="4" name="Slide Number Placeholder 3"/>
          <p:cNvSpPr>
            <a:spLocks noGrp="1"/>
          </p:cNvSpPr>
          <p:nvPr>
            <p:ph type="sldNum" sz="quarter" idx="10"/>
          </p:nvPr>
        </p:nvSpPr>
        <p:spPr/>
        <p:txBody>
          <a:bodyPr/>
          <a:lstStyle/>
          <a:p>
            <a:fld id="{8AA69CB8-E818-44A3-997F-D760A99266D4}" type="slidenum">
              <a:rPr lang="en-US" smtClean="0"/>
              <a:t>1</a:t>
            </a:fld>
            <a:endParaRPr lang="en-US"/>
          </a:p>
        </p:txBody>
      </p:sp>
    </p:spTree>
    <p:extLst>
      <p:ext uri="{BB962C8B-B14F-4D97-AF65-F5344CB8AC3E}">
        <p14:creationId xmlns:p14="http://schemas.microsoft.com/office/powerpoint/2010/main" val="522436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A69CB8-E818-44A3-997F-D760A99266D4}" type="slidenum">
              <a:rPr lang="en-US" smtClean="0"/>
              <a:t>10</a:t>
            </a:fld>
            <a:endParaRPr lang="en-US"/>
          </a:p>
        </p:txBody>
      </p:sp>
    </p:spTree>
    <p:extLst>
      <p:ext uri="{BB962C8B-B14F-4D97-AF65-F5344CB8AC3E}">
        <p14:creationId xmlns:p14="http://schemas.microsoft.com/office/powerpoint/2010/main" val="3501009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5000"/>
              </a:lnSpc>
              <a:spcBef>
                <a:spcPts val="0"/>
              </a:spcBef>
              <a:spcAft>
                <a:spcPts val="600"/>
              </a:spcAft>
            </a:pPr>
            <a:r>
              <a:rPr lang="en-US" sz="1800" b="0" dirty="0" err="1">
                <a:solidFill>
                  <a:srgbClr val="C0C0C0"/>
                </a:solidFill>
                <a:effectLst/>
                <a:latin typeface="+mj-lt"/>
                <a:ea typeface="Times New Roman" panose="02020603050405020304" pitchFamily="18" charset="0"/>
              </a:rPr>
              <a:t>Machairan</a:t>
            </a:r>
            <a:r>
              <a:rPr lang="en-US" sz="1800" b="0" dirty="0">
                <a:solidFill>
                  <a:srgbClr val="C0C0C0"/>
                </a:solidFill>
                <a:effectLst/>
                <a:latin typeface="+mj-lt"/>
                <a:ea typeface="Times New Roman" panose="02020603050405020304" pitchFamily="18" charset="0"/>
              </a:rPr>
              <a:t> = small sword or large knife </a:t>
            </a:r>
          </a:p>
        </p:txBody>
      </p:sp>
      <p:sp>
        <p:nvSpPr>
          <p:cNvPr id="4" name="Slide Number Placeholder 3"/>
          <p:cNvSpPr>
            <a:spLocks noGrp="1"/>
          </p:cNvSpPr>
          <p:nvPr>
            <p:ph type="sldNum" sz="quarter" idx="10"/>
          </p:nvPr>
        </p:nvSpPr>
        <p:spPr/>
        <p:txBody>
          <a:bodyPr/>
          <a:lstStyle/>
          <a:p>
            <a:fld id="{8AA69CB8-E818-44A3-997F-D760A99266D4}" type="slidenum">
              <a:rPr lang="en-US" smtClean="0"/>
              <a:t>11</a:t>
            </a:fld>
            <a:endParaRPr lang="en-US"/>
          </a:p>
        </p:txBody>
      </p:sp>
    </p:spTree>
    <p:extLst>
      <p:ext uri="{BB962C8B-B14F-4D97-AF65-F5344CB8AC3E}">
        <p14:creationId xmlns:p14="http://schemas.microsoft.com/office/powerpoint/2010/main" val="3166707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top three life-changing truths: </a:t>
            </a:r>
          </a:p>
          <a:p>
            <a:endParaRPr lang="en-US" dirty="0"/>
          </a:p>
          <a:p>
            <a:pPr marL="628650" lvl="1" indent="-171450">
              <a:buFont typeface="Arial" panose="020B0604020202020204" pitchFamily="34" charset="0"/>
              <a:buChar char="•"/>
            </a:pPr>
            <a:r>
              <a:rPr lang="en-US" dirty="0"/>
              <a:t>Hearing</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agreement</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Scripture</a:t>
            </a:r>
          </a:p>
          <a:p>
            <a:endParaRPr lang="en-US" dirty="0"/>
          </a:p>
          <a:p>
            <a:r>
              <a:rPr lang="en-US" dirty="0"/>
              <a:t>Part of that is a natural outflowing of the anointing of the Word in and through our prayers</a:t>
            </a:r>
          </a:p>
          <a:p>
            <a:endParaRPr lang="en-US" dirty="0"/>
          </a:p>
          <a:p>
            <a:r>
              <a:rPr lang="en-US" dirty="0"/>
              <a:t>Another part is actually using the words of Scripture in our prayers</a:t>
            </a:r>
          </a:p>
          <a:p>
            <a:endParaRPr lang="en-US" dirty="0"/>
          </a:p>
          <a:p>
            <a:r>
              <a:rPr lang="en-US" dirty="0"/>
              <a:t>Another part is actually praying Biblical prayers: </a:t>
            </a:r>
            <a:r>
              <a:rPr lang="en-US" b="1" dirty="0"/>
              <a:t>they carry a great weight of authority</a:t>
            </a:r>
          </a:p>
          <a:p>
            <a:endParaRPr lang="en-US" b="1" dirty="0"/>
          </a:p>
          <a:p>
            <a:r>
              <a:rPr lang="en-US" b="1" dirty="0"/>
              <a:t>Use NT Prayers</a:t>
            </a:r>
          </a:p>
          <a:p>
            <a:endParaRPr lang="en-US" b="1" dirty="0"/>
          </a:p>
          <a:p>
            <a:r>
              <a:rPr lang="en-US" b="1" dirty="0"/>
              <a:t>Give example of how I use Eph 3:14 on page 4</a:t>
            </a:r>
          </a:p>
        </p:txBody>
      </p:sp>
      <p:sp>
        <p:nvSpPr>
          <p:cNvPr id="4" name="Slide Number Placeholder 3"/>
          <p:cNvSpPr>
            <a:spLocks noGrp="1"/>
          </p:cNvSpPr>
          <p:nvPr>
            <p:ph type="sldNum" sz="quarter" idx="10"/>
          </p:nvPr>
        </p:nvSpPr>
        <p:spPr/>
        <p:txBody>
          <a:bodyPr/>
          <a:lstStyle/>
          <a:p>
            <a:fld id="{8AA69CB8-E818-44A3-997F-D760A99266D4}" type="slidenum">
              <a:rPr lang="en-US" smtClean="0"/>
              <a:t>12</a:t>
            </a:fld>
            <a:endParaRPr lang="en-US"/>
          </a:p>
        </p:txBody>
      </p:sp>
    </p:spTree>
    <p:extLst>
      <p:ext uri="{BB962C8B-B14F-4D97-AF65-F5344CB8AC3E}">
        <p14:creationId xmlns:p14="http://schemas.microsoft.com/office/powerpoint/2010/main" val="1664812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A69CB8-E818-44A3-997F-D760A99266D4}" type="slidenum">
              <a:rPr lang="en-US" smtClean="0"/>
              <a:t>13</a:t>
            </a:fld>
            <a:endParaRPr lang="en-US"/>
          </a:p>
        </p:txBody>
      </p:sp>
    </p:spTree>
    <p:extLst>
      <p:ext uri="{BB962C8B-B14F-4D97-AF65-F5344CB8AC3E}">
        <p14:creationId xmlns:p14="http://schemas.microsoft.com/office/powerpoint/2010/main" val="2325834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alibri" panose="020F0502020204030204" pitchFamily="34" charset="0"/>
              </a:rPr>
              <a:t>No prayer for finances</a:t>
            </a:r>
          </a:p>
        </p:txBody>
      </p:sp>
      <p:sp>
        <p:nvSpPr>
          <p:cNvPr id="4" name="Slide Number Placeholder 3"/>
          <p:cNvSpPr>
            <a:spLocks noGrp="1"/>
          </p:cNvSpPr>
          <p:nvPr>
            <p:ph type="sldNum" sz="quarter" idx="10"/>
          </p:nvPr>
        </p:nvSpPr>
        <p:spPr/>
        <p:txBody>
          <a:bodyPr/>
          <a:lstStyle/>
          <a:p>
            <a:fld id="{8AA69CB8-E818-44A3-997F-D760A99266D4}" type="slidenum">
              <a:rPr lang="en-US" smtClean="0"/>
              <a:t>14</a:t>
            </a:fld>
            <a:endParaRPr lang="en-US"/>
          </a:p>
        </p:txBody>
      </p:sp>
    </p:spTree>
    <p:extLst>
      <p:ext uri="{BB962C8B-B14F-4D97-AF65-F5344CB8AC3E}">
        <p14:creationId xmlns:p14="http://schemas.microsoft.com/office/powerpoint/2010/main" val="823504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alibri" panose="020F0502020204030204" pitchFamily="34" charset="0"/>
              </a:rPr>
              <a:t>Follows story of man’s healing at Beautiful Gate</a:t>
            </a:r>
          </a:p>
          <a:p>
            <a:pPr marL="0" marR="0">
              <a:lnSpc>
                <a:spcPct val="115000"/>
              </a:lnSpc>
              <a:spcBef>
                <a:spcPts val="0"/>
              </a:spcBef>
              <a:spcAft>
                <a:spcPts val="1000"/>
              </a:spcAft>
            </a:pPr>
            <a:endParaRPr lang="en-US" sz="1800" dirty="0">
              <a:effectLst/>
              <a:latin typeface="Calibri" panose="020F0502020204030204" pitchFamily="34" charset="0"/>
            </a:endParaRPr>
          </a:p>
          <a:p>
            <a:pPr marL="0" marR="0">
              <a:lnSpc>
                <a:spcPct val="115000"/>
              </a:lnSpc>
              <a:spcBef>
                <a:spcPts val="0"/>
              </a:spcBef>
              <a:spcAft>
                <a:spcPts val="1000"/>
              </a:spcAft>
            </a:pPr>
            <a:r>
              <a:rPr lang="en-US" sz="1800" dirty="0">
                <a:effectLst/>
                <a:latin typeface="Calibri" panose="020F0502020204030204" pitchFamily="34" charset="0"/>
              </a:rPr>
              <a:t>They were detained by the authorities, threatened with punishment and, under pressure, released</a:t>
            </a:r>
          </a:p>
          <a:p>
            <a:pPr marL="0" marR="0">
              <a:lnSpc>
                <a:spcPct val="115000"/>
              </a:lnSpc>
              <a:spcBef>
                <a:spcPts val="0"/>
              </a:spcBef>
              <a:spcAft>
                <a:spcPts val="1000"/>
              </a:spcAft>
            </a:pPr>
            <a:endParaRPr lang="en-US" sz="1800" dirty="0">
              <a:effectLst/>
              <a:latin typeface="Calibri" panose="020F0502020204030204" pitchFamily="34" charset="0"/>
            </a:endParaRPr>
          </a:p>
          <a:p>
            <a:pPr marL="0" marR="0">
              <a:lnSpc>
                <a:spcPct val="115000"/>
              </a:lnSpc>
              <a:spcBef>
                <a:spcPts val="0"/>
              </a:spcBef>
              <a:spcAft>
                <a:spcPts val="1000"/>
              </a:spcAft>
            </a:pPr>
            <a:r>
              <a:rPr lang="en-US" sz="1800" dirty="0">
                <a:effectLst/>
                <a:latin typeface="Calibri" panose="020F0502020204030204" pitchFamily="34" charset="0"/>
              </a:rPr>
              <a:t>No prayer for protection</a:t>
            </a:r>
          </a:p>
          <a:p>
            <a:pPr marL="0" marR="0">
              <a:lnSpc>
                <a:spcPct val="115000"/>
              </a:lnSpc>
              <a:spcBef>
                <a:spcPts val="0"/>
              </a:spcBef>
              <a:spcAft>
                <a:spcPts val="1000"/>
              </a:spcAft>
            </a:pPr>
            <a:endParaRPr lang="en-US" sz="1800" dirty="0">
              <a:effectLst/>
              <a:latin typeface="Calibri" panose="020F0502020204030204" pitchFamily="34" charset="0"/>
            </a:endParaRPr>
          </a:p>
          <a:p>
            <a:pPr marL="0" marR="0">
              <a:lnSpc>
                <a:spcPct val="115000"/>
              </a:lnSpc>
              <a:spcBef>
                <a:spcPts val="0"/>
              </a:spcBef>
              <a:spcAft>
                <a:spcPts val="1000"/>
              </a:spcAft>
            </a:pPr>
            <a:r>
              <a:rPr lang="en-US" sz="1800" dirty="0">
                <a:effectLst/>
                <a:latin typeface="Calibri" panose="020F0502020204030204" pitchFamily="34" charset="0"/>
              </a:rPr>
              <a:t>Praying Kingdom prayers</a:t>
            </a:r>
          </a:p>
        </p:txBody>
      </p:sp>
      <p:sp>
        <p:nvSpPr>
          <p:cNvPr id="4" name="Slide Number Placeholder 3"/>
          <p:cNvSpPr>
            <a:spLocks noGrp="1"/>
          </p:cNvSpPr>
          <p:nvPr>
            <p:ph type="sldNum" sz="quarter" idx="10"/>
          </p:nvPr>
        </p:nvSpPr>
        <p:spPr/>
        <p:txBody>
          <a:bodyPr/>
          <a:lstStyle/>
          <a:p>
            <a:fld id="{8AA69CB8-E818-44A3-997F-D760A99266D4}" type="slidenum">
              <a:rPr lang="en-US" smtClean="0"/>
              <a:t>15</a:t>
            </a:fld>
            <a:endParaRPr lang="en-US"/>
          </a:p>
        </p:txBody>
      </p:sp>
    </p:spTree>
    <p:extLst>
      <p:ext uri="{BB962C8B-B14F-4D97-AF65-F5344CB8AC3E}">
        <p14:creationId xmlns:p14="http://schemas.microsoft.com/office/powerpoint/2010/main" val="1206443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dirty="0"/>
              <a:t>Pete Greig’s quote:</a:t>
            </a:r>
          </a:p>
          <a:p>
            <a:pPr marL="176679" indent="-176679">
              <a:buFont typeface="Arial" panose="020B0604020202020204" pitchFamily="34" charset="0"/>
              <a:buChar char="•"/>
            </a:pPr>
            <a:endParaRPr lang="en-US" dirty="0"/>
          </a:p>
          <a:p>
            <a:pPr marL="706717" lvl="1" indent="-235572">
              <a:buFont typeface="+mj-lt"/>
              <a:buAutoNum type="arabicPeriod"/>
            </a:pPr>
            <a:r>
              <a:rPr lang="en-US" dirty="0"/>
              <a:t>Keep it real</a:t>
            </a:r>
          </a:p>
          <a:p>
            <a:pPr marL="706717" lvl="1" indent="-235572">
              <a:buFont typeface="+mj-lt"/>
              <a:buAutoNum type="arabicPeriod"/>
            </a:pPr>
            <a:endParaRPr lang="en-US" dirty="0"/>
          </a:p>
          <a:p>
            <a:pPr marL="706717" lvl="1" indent="-235572">
              <a:buFont typeface="+mj-lt"/>
              <a:buAutoNum type="arabicPeriod"/>
            </a:pPr>
            <a:r>
              <a:rPr lang="en-US" dirty="0"/>
              <a:t>Keep it simple</a:t>
            </a:r>
          </a:p>
          <a:p>
            <a:pPr marL="706717" lvl="1" indent="-235572">
              <a:buFont typeface="+mj-lt"/>
              <a:buAutoNum type="arabicPeriod"/>
            </a:pPr>
            <a:endParaRPr lang="en-US" dirty="0"/>
          </a:p>
          <a:p>
            <a:pPr marL="706717" lvl="1" indent="-235572">
              <a:buFont typeface="+mj-lt"/>
              <a:buAutoNum type="arabicPeriod"/>
            </a:pPr>
            <a:r>
              <a:rPr lang="en-US" dirty="0"/>
              <a:t>Keep it up</a:t>
            </a:r>
          </a:p>
          <a:p>
            <a:pPr marL="706717" lvl="1" indent="-235572">
              <a:buFont typeface="+mj-lt"/>
              <a:buAutoNum type="arabicPeriod"/>
            </a:pPr>
            <a:endParaRPr lang="en-US" dirty="0"/>
          </a:p>
          <a:p>
            <a:pPr marL="235572" indent="-235572">
              <a:buFont typeface="+mj-lt"/>
              <a:buAutoNum type="arabicPeriod"/>
            </a:pPr>
            <a:r>
              <a:rPr lang="en-US" dirty="0"/>
              <a:t>Long-term praying: </a:t>
            </a:r>
            <a:r>
              <a:rPr lang="en-US" b="1" dirty="0"/>
              <a:t>ask for new strategies / grit / faith</a:t>
            </a:r>
          </a:p>
        </p:txBody>
      </p:sp>
      <p:sp>
        <p:nvSpPr>
          <p:cNvPr id="4" name="Slide Number Placeholder 3"/>
          <p:cNvSpPr>
            <a:spLocks noGrp="1"/>
          </p:cNvSpPr>
          <p:nvPr>
            <p:ph type="sldNum" sz="quarter" idx="10"/>
          </p:nvPr>
        </p:nvSpPr>
        <p:spPr/>
        <p:txBody>
          <a:bodyPr/>
          <a:lstStyle/>
          <a:p>
            <a:fld id="{8AA69CB8-E818-44A3-997F-D760A99266D4}" type="slidenum">
              <a:rPr lang="en-US" smtClean="0"/>
              <a:t>16</a:t>
            </a:fld>
            <a:endParaRPr lang="en-US"/>
          </a:p>
        </p:txBody>
      </p:sp>
    </p:spTree>
    <p:extLst>
      <p:ext uri="{BB962C8B-B14F-4D97-AF65-F5344CB8AC3E}">
        <p14:creationId xmlns:p14="http://schemas.microsoft.com/office/powerpoint/2010/main" val="1809724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A69CB8-E818-44A3-997F-D760A99266D4}" type="slidenum">
              <a:rPr lang="en-US" smtClean="0"/>
              <a:t>17</a:t>
            </a:fld>
            <a:endParaRPr lang="en-US"/>
          </a:p>
        </p:txBody>
      </p:sp>
    </p:spTree>
    <p:extLst>
      <p:ext uri="{BB962C8B-B14F-4D97-AF65-F5344CB8AC3E}">
        <p14:creationId xmlns:p14="http://schemas.microsoft.com/office/powerpoint/2010/main" val="2817103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the idea of “travail” (HANDOUT)</a:t>
            </a:r>
          </a:p>
          <a:p>
            <a:endParaRPr lang="en-US" dirty="0"/>
          </a:p>
          <a:p>
            <a:r>
              <a:rPr lang="en-US" dirty="0"/>
              <a:t>Intense prayer</a:t>
            </a:r>
          </a:p>
          <a:p>
            <a:endParaRPr lang="en-US" dirty="0"/>
          </a:p>
          <a:p>
            <a:r>
              <a:rPr lang="en-US" dirty="0"/>
              <a:t>24 hour prayer meetings</a:t>
            </a:r>
          </a:p>
        </p:txBody>
      </p:sp>
      <p:sp>
        <p:nvSpPr>
          <p:cNvPr id="4" name="Slide Number Placeholder 3"/>
          <p:cNvSpPr>
            <a:spLocks noGrp="1"/>
          </p:cNvSpPr>
          <p:nvPr>
            <p:ph type="sldNum" sz="quarter" idx="10"/>
          </p:nvPr>
        </p:nvSpPr>
        <p:spPr/>
        <p:txBody>
          <a:bodyPr/>
          <a:lstStyle/>
          <a:p>
            <a:fld id="{8AA69CB8-E818-44A3-997F-D760A99266D4}" type="slidenum">
              <a:rPr lang="en-US" smtClean="0"/>
              <a:t>18</a:t>
            </a:fld>
            <a:endParaRPr lang="en-US"/>
          </a:p>
        </p:txBody>
      </p:sp>
    </p:spTree>
    <p:extLst>
      <p:ext uri="{BB962C8B-B14F-4D97-AF65-F5344CB8AC3E}">
        <p14:creationId xmlns:p14="http://schemas.microsoft.com/office/powerpoint/2010/main" val="1014435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out Daniel 10 &amp; his 21 day fast. What happened in the invisible world during that time?</a:t>
            </a:r>
          </a:p>
          <a:p>
            <a:endParaRPr lang="en-US" dirty="0"/>
          </a:p>
          <a:p>
            <a:r>
              <a:rPr lang="en-US" dirty="0"/>
              <a:t>There are a LOT of things going on that we’re unaware of</a:t>
            </a:r>
          </a:p>
        </p:txBody>
      </p:sp>
      <p:sp>
        <p:nvSpPr>
          <p:cNvPr id="4" name="Slide Number Placeholder 3"/>
          <p:cNvSpPr>
            <a:spLocks noGrp="1"/>
          </p:cNvSpPr>
          <p:nvPr>
            <p:ph type="sldNum" sz="quarter" idx="10"/>
          </p:nvPr>
        </p:nvSpPr>
        <p:spPr/>
        <p:txBody>
          <a:bodyPr/>
          <a:lstStyle/>
          <a:p>
            <a:fld id="{8AA69CB8-E818-44A3-997F-D760A99266D4}" type="slidenum">
              <a:rPr lang="en-US" smtClean="0"/>
              <a:t>19</a:t>
            </a:fld>
            <a:endParaRPr lang="en-US"/>
          </a:p>
        </p:txBody>
      </p:sp>
    </p:spTree>
    <p:extLst>
      <p:ext uri="{BB962C8B-B14F-4D97-AF65-F5344CB8AC3E}">
        <p14:creationId xmlns:p14="http://schemas.microsoft.com/office/powerpoint/2010/main" val="1238107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5000"/>
              </a:lnSpc>
              <a:spcBef>
                <a:spcPts val="0"/>
              </a:spcBef>
              <a:spcAft>
                <a:spcPts val="600"/>
              </a:spcAft>
            </a:pPr>
            <a:r>
              <a:rPr lang="en-US" sz="1800" b="0" dirty="0">
                <a:solidFill>
                  <a:srgbClr val="C0C0C0"/>
                </a:solidFill>
                <a:effectLst/>
                <a:latin typeface="+mj-lt"/>
                <a:ea typeface="Times New Roman" panose="02020603050405020304" pitchFamily="18" charset="0"/>
              </a:rPr>
              <a:t>The Story Behind Passion of Christ </a:t>
            </a:r>
            <a:r>
              <a:rPr lang="en-US" sz="1800" b="0" dirty="0">
                <a:solidFill>
                  <a:srgbClr val="404040"/>
                </a:solidFill>
                <a:effectLst/>
                <a:latin typeface="+mj-lt"/>
                <a:ea typeface="Times New Roman" panose="02020603050405020304" pitchFamily="18" charset="0"/>
              </a:rPr>
              <a:t>Mel Gibson warned actor Jim Caviezel that playing the character of Christ was going to be very difficult and that if he accepted, he most likely would be marginalized by Hollywood.</a:t>
            </a:r>
          </a:p>
          <a:p>
            <a:pPr marL="0" marR="0">
              <a:lnSpc>
                <a:spcPct val="125000"/>
              </a:lnSpc>
              <a:spcBef>
                <a:spcPts val="0"/>
              </a:spcBef>
              <a:spcAft>
                <a:spcPts val="600"/>
              </a:spcAft>
            </a:pPr>
            <a:endParaRPr lang="en-US" sz="1800" b="0" dirty="0">
              <a:solidFill>
                <a:srgbClr val="C0C0C0"/>
              </a:solidFill>
              <a:effectLst/>
              <a:latin typeface="+mj-lt"/>
              <a:ea typeface="Times New Roman" panose="02020603050405020304" pitchFamily="18" charset="0"/>
            </a:endParaRPr>
          </a:p>
          <a:p>
            <a:pPr marL="0" marR="0">
              <a:lnSpc>
                <a:spcPct val="125000"/>
              </a:lnSpc>
              <a:spcBef>
                <a:spcPts val="0"/>
              </a:spcBef>
              <a:spcAft>
                <a:spcPts val="600"/>
              </a:spcAft>
            </a:pPr>
            <a:r>
              <a:rPr lang="en-US" sz="1800" b="0" dirty="0">
                <a:solidFill>
                  <a:srgbClr val="404040"/>
                </a:solidFill>
                <a:effectLst/>
                <a:latin typeface="+mj-lt"/>
                <a:ea typeface="Times New Roman" panose="02020603050405020304" pitchFamily="18" charset="0"/>
              </a:rPr>
              <a:t>Caviezel asked for a day to think about it and his response to Mel who was funding and directing the movie was: “I think we have to make it, even if it is difficult.” And something else, my initials are J.C., and I am 33 years old. “I didn’t realize that until now.”</a:t>
            </a:r>
            <a:endParaRPr lang="en-US" sz="1800" b="0" dirty="0">
              <a:solidFill>
                <a:srgbClr val="C0C0C0"/>
              </a:solidFill>
              <a:effectLst/>
              <a:latin typeface="+mj-lt"/>
              <a:ea typeface="Times New Roman" panose="02020603050405020304" pitchFamily="18" charset="0"/>
            </a:endParaRPr>
          </a:p>
          <a:p>
            <a:pPr marL="0" marR="0">
              <a:lnSpc>
                <a:spcPct val="125000"/>
              </a:lnSpc>
              <a:spcBef>
                <a:spcPts val="0"/>
              </a:spcBef>
              <a:spcAft>
                <a:spcPts val="600"/>
              </a:spcAft>
            </a:pPr>
            <a:r>
              <a:rPr lang="en-US" sz="1800" b="0" dirty="0">
                <a:solidFill>
                  <a:srgbClr val="404040"/>
                </a:solidFill>
                <a:effectLst/>
                <a:latin typeface="+mj-lt"/>
                <a:ea typeface="Times New Roman" panose="02020603050405020304" pitchFamily="18" charset="0"/>
              </a:rPr>
              <a:t>Mel responded with “You’re really scaring me you know.”</a:t>
            </a:r>
          </a:p>
          <a:p>
            <a:pPr marL="0" marR="0">
              <a:lnSpc>
                <a:spcPct val="125000"/>
              </a:lnSpc>
              <a:spcBef>
                <a:spcPts val="0"/>
              </a:spcBef>
              <a:spcAft>
                <a:spcPts val="600"/>
              </a:spcAft>
            </a:pPr>
            <a:endParaRPr lang="en-US" sz="1800" b="0" dirty="0">
              <a:solidFill>
                <a:srgbClr val="C0C0C0"/>
              </a:solidFill>
              <a:effectLst/>
              <a:latin typeface="+mj-lt"/>
              <a:ea typeface="Times New Roman" panose="02020603050405020304" pitchFamily="18" charset="0"/>
            </a:endParaRPr>
          </a:p>
          <a:p>
            <a:pPr marL="0" marR="0">
              <a:lnSpc>
                <a:spcPct val="125000"/>
              </a:lnSpc>
              <a:spcBef>
                <a:spcPts val="0"/>
              </a:spcBef>
              <a:spcAft>
                <a:spcPts val="600"/>
              </a:spcAft>
            </a:pPr>
            <a:r>
              <a:rPr lang="en-US" sz="1800" b="0" dirty="0">
                <a:solidFill>
                  <a:srgbClr val="404040"/>
                </a:solidFill>
                <a:effectLst/>
                <a:latin typeface="+mj-lt"/>
                <a:ea typeface="Times New Roman" panose="02020603050405020304" pitchFamily="18" charset="0"/>
              </a:rPr>
              <a:t>During filming, Jim Caviezel who plays the part of Jesus lost 45 pounds, he was struck by lightning, he was accidentally struck twice during the scourging scene leaving a deep 14-inch scar, he dislocated his shoulder when the cross was dropped into the hole with him on the cross.</a:t>
            </a:r>
          </a:p>
          <a:p>
            <a:pPr marL="0" marR="0">
              <a:lnSpc>
                <a:spcPct val="125000"/>
              </a:lnSpc>
              <a:spcBef>
                <a:spcPts val="0"/>
              </a:spcBef>
              <a:spcAft>
                <a:spcPts val="600"/>
              </a:spcAft>
            </a:pPr>
            <a:endParaRPr lang="en-US" sz="1800" b="0" dirty="0">
              <a:solidFill>
                <a:srgbClr val="C0C0C0"/>
              </a:solidFill>
              <a:effectLst/>
              <a:latin typeface="+mj-lt"/>
              <a:ea typeface="Times New Roman" panose="02020603050405020304" pitchFamily="18" charset="0"/>
            </a:endParaRPr>
          </a:p>
          <a:p>
            <a:pPr marL="0" marR="0">
              <a:lnSpc>
                <a:spcPct val="125000"/>
              </a:lnSpc>
              <a:spcBef>
                <a:spcPts val="0"/>
              </a:spcBef>
              <a:spcAft>
                <a:spcPts val="600"/>
              </a:spcAft>
            </a:pPr>
            <a:r>
              <a:rPr lang="en-US" sz="1800" b="0" dirty="0">
                <a:solidFill>
                  <a:srgbClr val="404040"/>
                </a:solidFill>
                <a:effectLst/>
                <a:latin typeface="+mj-lt"/>
                <a:ea typeface="Times New Roman" panose="02020603050405020304" pitchFamily="18" charset="0"/>
              </a:rPr>
              <a:t>He then suffered pneumonia and hypothermia from being nearly naked with only a loin cloth on the cross for endless hours. The crucifixion scene alone took 5 weeks of the 2 months of shooting.</a:t>
            </a:r>
          </a:p>
          <a:p>
            <a:pPr marL="0" marR="0">
              <a:lnSpc>
                <a:spcPct val="125000"/>
              </a:lnSpc>
              <a:spcBef>
                <a:spcPts val="0"/>
              </a:spcBef>
              <a:spcAft>
                <a:spcPts val="600"/>
              </a:spcAft>
            </a:pPr>
            <a:endParaRPr lang="en-US" sz="1800" b="0" dirty="0">
              <a:solidFill>
                <a:srgbClr val="C0C0C0"/>
              </a:solidFill>
              <a:effectLst/>
              <a:latin typeface="+mj-lt"/>
              <a:ea typeface="Times New Roman" panose="02020603050405020304" pitchFamily="18" charset="0"/>
            </a:endParaRPr>
          </a:p>
          <a:p>
            <a:pPr marL="0" marR="0">
              <a:lnSpc>
                <a:spcPct val="125000"/>
              </a:lnSpc>
              <a:spcBef>
                <a:spcPts val="0"/>
              </a:spcBef>
              <a:spcAft>
                <a:spcPts val="600"/>
              </a:spcAft>
            </a:pPr>
            <a:r>
              <a:rPr lang="en-US" sz="1800" b="0" dirty="0">
                <a:solidFill>
                  <a:srgbClr val="404040"/>
                </a:solidFill>
                <a:effectLst/>
                <a:latin typeface="+mj-lt"/>
                <a:ea typeface="Times New Roman" panose="02020603050405020304" pitchFamily="18" charset="0"/>
              </a:rPr>
              <a:t>His body was so stressed and exhausted from playing the role that he had to undergo two open-heart surgeries after the filming production.</a:t>
            </a:r>
          </a:p>
          <a:p>
            <a:pPr marL="0" marR="0">
              <a:lnSpc>
                <a:spcPct val="125000"/>
              </a:lnSpc>
              <a:spcBef>
                <a:spcPts val="0"/>
              </a:spcBef>
              <a:spcAft>
                <a:spcPts val="600"/>
              </a:spcAft>
            </a:pPr>
            <a:endParaRPr lang="en-US" sz="1800" b="0" dirty="0">
              <a:solidFill>
                <a:srgbClr val="C0C0C0"/>
              </a:solidFill>
              <a:effectLst/>
              <a:latin typeface="+mj-lt"/>
              <a:ea typeface="Times New Roman" panose="02020603050405020304" pitchFamily="18" charset="0"/>
            </a:endParaRPr>
          </a:p>
          <a:p>
            <a:pPr marL="0" marR="0">
              <a:lnSpc>
                <a:spcPct val="125000"/>
              </a:lnSpc>
              <a:spcBef>
                <a:spcPts val="0"/>
              </a:spcBef>
              <a:spcAft>
                <a:spcPts val="600"/>
              </a:spcAft>
            </a:pPr>
            <a:r>
              <a:rPr lang="en-US" sz="1800" b="0" dirty="0">
                <a:solidFill>
                  <a:srgbClr val="404040"/>
                </a:solidFill>
                <a:effectLst/>
                <a:latin typeface="+mj-lt"/>
                <a:ea typeface="Times New Roman" panose="02020603050405020304" pitchFamily="18" charset="0"/>
              </a:rPr>
              <a:t>Jim explained, “I didn’t want people to see me. I just want them to see Jesus. Conversions will happen through that.”</a:t>
            </a:r>
          </a:p>
          <a:p>
            <a:pPr marL="0" marR="0">
              <a:lnSpc>
                <a:spcPct val="125000"/>
              </a:lnSpc>
              <a:spcBef>
                <a:spcPts val="0"/>
              </a:spcBef>
              <a:spcAft>
                <a:spcPts val="600"/>
              </a:spcAft>
            </a:pPr>
            <a:endParaRPr lang="en-US" sz="1800" b="0" dirty="0">
              <a:solidFill>
                <a:srgbClr val="C0C0C0"/>
              </a:solidFill>
              <a:effectLst/>
              <a:latin typeface="+mj-lt"/>
              <a:ea typeface="Times New Roman" panose="02020603050405020304" pitchFamily="18" charset="0"/>
            </a:endParaRPr>
          </a:p>
          <a:p>
            <a:pPr marL="0" marR="0">
              <a:lnSpc>
                <a:spcPct val="125000"/>
              </a:lnSpc>
              <a:spcBef>
                <a:spcPts val="0"/>
              </a:spcBef>
              <a:spcAft>
                <a:spcPts val="600"/>
              </a:spcAft>
            </a:pPr>
            <a:r>
              <a:rPr lang="en-US" sz="1800" b="0" dirty="0">
                <a:solidFill>
                  <a:srgbClr val="404040"/>
                </a:solidFill>
                <a:effectLst/>
                <a:latin typeface="+mj-lt"/>
                <a:ea typeface="Times New Roman" panose="02020603050405020304" pitchFamily="18" charset="0"/>
              </a:rPr>
              <a:t>Almost like a clairvoyant prediction, many amazing things happened.</a:t>
            </a:r>
          </a:p>
          <a:p>
            <a:pPr marL="0" marR="0">
              <a:lnSpc>
                <a:spcPct val="125000"/>
              </a:lnSpc>
              <a:spcBef>
                <a:spcPts val="0"/>
              </a:spcBef>
              <a:spcAft>
                <a:spcPts val="600"/>
              </a:spcAft>
            </a:pPr>
            <a:endParaRPr lang="en-US" sz="1800" b="0" dirty="0">
              <a:solidFill>
                <a:srgbClr val="C0C0C0"/>
              </a:solidFill>
              <a:effectLst/>
              <a:latin typeface="+mj-lt"/>
              <a:ea typeface="Times New Roman" panose="02020603050405020304" pitchFamily="18" charset="0"/>
            </a:endParaRPr>
          </a:p>
          <a:p>
            <a:pPr marL="0" marR="0">
              <a:lnSpc>
                <a:spcPct val="125000"/>
              </a:lnSpc>
              <a:spcBef>
                <a:spcPts val="0"/>
              </a:spcBef>
              <a:spcAft>
                <a:spcPts val="600"/>
              </a:spcAft>
            </a:pPr>
            <a:r>
              <a:rPr lang="en-US" sz="1800" b="0" dirty="0">
                <a:solidFill>
                  <a:srgbClr val="404040"/>
                </a:solidFill>
                <a:effectLst/>
                <a:latin typeface="+mj-lt"/>
                <a:ea typeface="Times New Roman" panose="02020603050405020304" pitchFamily="18" charset="0"/>
              </a:rPr>
              <a:t>Pedro </a:t>
            </a:r>
            <a:r>
              <a:rPr lang="en-US" sz="1800" b="0" dirty="0" err="1">
                <a:solidFill>
                  <a:srgbClr val="404040"/>
                </a:solidFill>
                <a:effectLst/>
                <a:latin typeface="+mj-lt"/>
                <a:ea typeface="Times New Roman" panose="02020603050405020304" pitchFamily="18" charset="0"/>
              </a:rPr>
              <a:t>Sarubbi</a:t>
            </a:r>
            <a:r>
              <a:rPr lang="en-US" sz="1800" b="0" dirty="0">
                <a:solidFill>
                  <a:srgbClr val="404040"/>
                </a:solidFill>
                <a:effectLst/>
                <a:latin typeface="+mj-lt"/>
                <a:ea typeface="Times New Roman" panose="02020603050405020304" pitchFamily="18" charset="0"/>
              </a:rPr>
              <a:t>, who played Barabbas, felt that it was not Caviezel who was looking at him, but Jesus Christ himself, as he played that role he said of Caviezel, “His eyes had no hatred or resentment towards me, only mercy and love.”</a:t>
            </a:r>
          </a:p>
          <a:p>
            <a:pPr marL="0" marR="0">
              <a:lnSpc>
                <a:spcPct val="125000"/>
              </a:lnSpc>
              <a:spcBef>
                <a:spcPts val="0"/>
              </a:spcBef>
              <a:spcAft>
                <a:spcPts val="600"/>
              </a:spcAft>
            </a:pPr>
            <a:endParaRPr lang="en-US" sz="1800" b="0" dirty="0">
              <a:solidFill>
                <a:srgbClr val="C0C0C0"/>
              </a:solidFill>
              <a:effectLst/>
              <a:latin typeface="+mj-lt"/>
              <a:ea typeface="Times New Roman" panose="02020603050405020304" pitchFamily="18" charset="0"/>
            </a:endParaRPr>
          </a:p>
          <a:p>
            <a:pPr marL="0" marR="0">
              <a:lnSpc>
                <a:spcPct val="125000"/>
              </a:lnSpc>
              <a:spcBef>
                <a:spcPts val="0"/>
              </a:spcBef>
              <a:spcAft>
                <a:spcPts val="600"/>
              </a:spcAft>
            </a:pPr>
            <a:r>
              <a:rPr lang="en-US" sz="1800" b="0" dirty="0">
                <a:solidFill>
                  <a:srgbClr val="404040"/>
                </a:solidFill>
                <a:effectLst/>
                <a:latin typeface="+mj-lt"/>
                <a:ea typeface="Times New Roman" panose="02020603050405020304" pitchFamily="18" charset="0"/>
              </a:rPr>
              <a:t>Luca </a:t>
            </a:r>
            <a:r>
              <a:rPr lang="en-US" sz="1800" b="0" dirty="0" err="1">
                <a:solidFill>
                  <a:srgbClr val="404040"/>
                </a:solidFill>
                <a:effectLst/>
                <a:latin typeface="+mj-lt"/>
                <a:ea typeface="Times New Roman" panose="02020603050405020304" pitchFamily="18" charset="0"/>
              </a:rPr>
              <a:t>Lionello</a:t>
            </a:r>
            <a:r>
              <a:rPr lang="en-US" sz="1800" b="0" dirty="0">
                <a:solidFill>
                  <a:srgbClr val="404040"/>
                </a:solidFill>
                <a:effectLst/>
                <a:latin typeface="+mj-lt"/>
                <a:ea typeface="Times New Roman" panose="02020603050405020304" pitchFamily="18" charset="0"/>
              </a:rPr>
              <a:t>, the artist who played Judas, was an avowed atheist before shooting began. He eventually converted and baptized his children.</a:t>
            </a:r>
          </a:p>
          <a:p>
            <a:pPr marL="0" marR="0">
              <a:lnSpc>
                <a:spcPct val="125000"/>
              </a:lnSpc>
              <a:spcBef>
                <a:spcPts val="0"/>
              </a:spcBef>
              <a:spcAft>
                <a:spcPts val="600"/>
              </a:spcAft>
            </a:pPr>
            <a:endParaRPr lang="en-US" sz="1800" b="0" dirty="0">
              <a:solidFill>
                <a:srgbClr val="C0C0C0"/>
              </a:solidFill>
              <a:effectLst/>
              <a:latin typeface="+mj-lt"/>
              <a:ea typeface="Times New Roman" panose="02020603050405020304" pitchFamily="18" charset="0"/>
            </a:endParaRPr>
          </a:p>
          <a:p>
            <a:pPr marL="0" marR="0">
              <a:lnSpc>
                <a:spcPct val="125000"/>
              </a:lnSpc>
              <a:spcBef>
                <a:spcPts val="0"/>
              </a:spcBef>
              <a:spcAft>
                <a:spcPts val="600"/>
              </a:spcAft>
            </a:pPr>
            <a:r>
              <a:rPr lang="en-US" sz="1800" b="0" dirty="0">
                <a:solidFill>
                  <a:srgbClr val="404040"/>
                </a:solidFill>
                <a:effectLst/>
                <a:latin typeface="+mj-lt"/>
                <a:ea typeface="Times New Roman" panose="02020603050405020304" pitchFamily="18" charset="0"/>
              </a:rPr>
              <a:t>One of the main technicians working on the film was a Muslim converted to Christianity.</a:t>
            </a:r>
          </a:p>
          <a:p>
            <a:pPr marL="0" marR="0">
              <a:lnSpc>
                <a:spcPct val="125000"/>
              </a:lnSpc>
              <a:spcBef>
                <a:spcPts val="0"/>
              </a:spcBef>
              <a:spcAft>
                <a:spcPts val="600"/>
              </a:spcAft>
            </a:pPr>
            <a:endParaRPr lang="en-US" sz="1800" b="0" dirty="0">
              <a:solidFill>
                <a:srgbClr val="C0C0C0"/>
              </a:solidFill>
              <a:effectLst/>
              <a:latin typeface="+mj-lt"/>
              <a:ea typeface="Times New Roman" panose="02020603050405020304" pitchFamily="18" charset="0"/>
            </a:endParaRPr>
          </a:p>
          <a:p>
            <a:pPr marL="0" marR="0">
              <a:lnSpc>
                <a:spcPct val="125000"/>
              </a:lnSpc>
              <a:spcBef>
                <a:spcPts val="0"/>
              </a:spcBef>
              <a:spcAft>
                <a:spcPts val="600"/>
              </a:spcAft>
            </a:pPr>
            <a:r>
              <a:rPr lang="en-US" sz="1800" b="0" dirty="0">
                <a:solidFill>
                  <a:srgbClr val="404040"/>
                </a:solidFill>
                <a:effectLst/>
                <a:latin typeface="+mj-lt"/>
                <a:ea typeface="Times New Roman" panose="02020603050405020304" pitchFamily="18" charset="0"/>
              </a:rPr>
              <a:t>Some producers said they saw actors dressed in white they didn’t recognize during one of the filming sessions, and when they reviewed the recordings they realized they couldn’t see them in that footage.</a:t>
            </a:r>
          </a:p>
          <a:p>
            <a:pPr marL="0" marR="0">
              <a:lnSpc>
                <a:spcPct val="125000"/>
              </a:lnSpc>
              <a:spcBef>
                <a:spcPts val="0"/>
              </a:spcBef>
              <a:spcAft>
                <a:spcPts val="600"/>
              </a:spcAft>
            </a:pPr>
            <a:endParaRPr lang="en-US" sz="1800" b="0" dirty="0">
              <a:solidFill>
                <a:srgbClr val="C0C0C0"/>
              </a:solidFill>
              <a:effectLst/>
              <a:latin typeface="+mj-lt"/>
              <a:ea typeface="Times New Roman" panose="02020603050405020304" pitchFamily="18" charset="0"/>
            </a:endParaRPr>
          </a:p>
          <a:p>
            <a:pPr marL="0" marR="0">
              <a:lnSpc>
                <a:spcPct val="125000"/>
              </a:lnSpc>
              <a:spcBef>
                <a:spcPts val="0"/>
              </a:spcBef>
              <a:spcAft>
                <a:spcPts val="600"/>
              </a:spcAft>
            </a:pPr>
            <a:r>
              <a:rPr lang="en-US" sz="1800" b="0" dirty="0">
                <a:solidFill>
                  <a:srgbClr val="404040"/>
                </a:solidFill>
                <a:effectLst/>
                <a:latin typeface="+mj-lt"/>
                <a:ea typeface="Times New Roman" panose="02020603050405020304" pitchFamily="18" charset="0"/>
              </a:rPr>
              <a:t>The Passion of the Christ is the highest-grossing US religious as well as the highest R-rated film of all time, with $370.8 million! Worldwide, it grossed $611 million.  More importantly, it has reached 100’s of millions of people around the world.  Mel Gibson paid $30 million out of his own pocket for the production of the film because no studio would take on the project.</a:t>
            </a:r>
          </a:p>
          <a:p>
            <a:pPr marL="0" marR="0">
              <a:lnSpc>
                <a:spcPct val="125000"/>
              </a:lnSpc>
              <a:spcBef>
                <a:spcPts val="0"/>
              </a:spcBef>
              <a:spcAft>
                <a:spcPts val="600"/>
              </a:spcAft>
            </a:pPr>
            <a:endParaRPr lang="en-US" sz="1800" b="0" dirty="0">
              <a:solidFill>
                <a:srgbClr val="C0C0C0"/>
              </a:solidFill>
              <a:effectLst/>
              <a:latin typeface="+mj-lt"/>
              <a:ea typeface="Times New Roman" panose="02020603050405020304" pitchFamily="18" charset="0"/>
            </a:endParaRPr>
          </a:p>
          <a:p>
            <a:pPr marL="0" marR="0">
              <a:lnSpc>
                <a:spcPct val="125000"/>
              </a:lnSpc>
              <a:spcBef>
                <a:spcPts val="0"/>
              </a:spcBef>
              <a:spcAft>
                <a:spcPts val="600"/>
              </a:spcAft>
            </a:pPr>
            <a:r>
              <a:rPr lang="en-US" sz="1800" b="0" dirty="0">
                <a:solidFill>
                  <a:srgbClr val="404040"/>
                </a:solidFill>
                <a:effectLst/>
                <a:latin typeface="+mj-lt"/>
                <a:ea typeface="Times New Roman" panose="02020603050405020304" pitchFamily="18" charset="0"/>
              </a:rPr>
              <a:t>Today Jim Caviezel simply and boldly proclaims his faith in Christ, and the miracle it was for him to represent Christ as an actor and a greater believer of Christ because of this experience.</a:t>
            </a:r>
            <a:endParaRPr lang="en-US" sz="1800" b="0" dirty="0">
              <a:solidFill>
                <a:srgbClr val="C0C0C0"/>
              </a:solidFill>
              <a:effectLst/>
              <a:latin typeface="+mj-lt"/>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AA69CB8-E818-44A3-997F-D760A99266D4}" type="slidenum">
              <a:rPr lang="en-US" smtClean="0"/>
              <a:t>2</a:t>
            </a:fld>
            <a:endParaRPr lang="en-US"/>
          </a:p>
        </p:txBody>
      </p:sp>
    </p:spTree>
    <p:extLst>
      <p:ext uri="{BB962C8B-B14F-4D97-AF65-F5344CB8AC3E}">
        <p14:creationId xmlns:p14="http://schemas.microsoft.com/office/powerpoint/2010/main" val="794413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is always at work</a:t>
            </a:r>
          </a:p>
          <a:p>
            <a:endParaRPr lang="en-US" dirty="0"/>
          </a:p>
          <a:p>
            <a:r>
              <a:rPr lang="en-US" dirty="0"/>
              <a:t>“…My Father is always at his work to this very day…”  John 5:17</a:t>
            </a:r>
          </a:p>
          <a:p>
            <a:endParaRPr lang="en-US" dirty="0"/>
          </a:p>
          <a:p>
            <a:r>
              <a:rPr lang="en-US" dirty="0" err="1"/>
              <a:t>Waymaker</a:t>
            </a:r>
            <a:r>
              <a:rPr lang="en-US" dirty="0"/>
              <a:t> song:</a:t>
            </a:r>
          </a:p>
          <a:p>
            <a:endParaRPr lang="en-US" dirty="0"/>
          </a:p>
          <a:p>
            <a:pPr lvl="1"/>
            <a:r>
              <a:rPr lang="en-US" dirty="0"/>
              <a:t>“Even when I can’t see it, You’re working</a:t>
            </a:r>
          </a:p>
          <a:p>
            <a:pPr lvl="1"/>
            <a:r>
              <a:rPr lang="en-US" dirty="0"/>
              <a:t>Even when I don’t feel You, You’re working”</a:t>
            </a:r>
          </a:p>
        </p:txBody>
      </p:sp>
      <p:sp>
        <p:nvSpPr>
          <p:cNvPr id="4" name="Slide Number Placeholder 3"/>
          <p:cNvSpPr>
            <a:spLocks noGrp="1"/>
          </p:cNvSpPr>
          <p:nvPr>
            <p:ph type="sldNum" sz="quarter" idx="10"/>
          </p:nvPr>
        </p:nvSpPr>
        <p:spPr/>
        <p:txBody>
          <a:bodyPr/>
          <a:lstStyle/>
          <a:p>
            <a:fld id="{8AA69CB8-E818-44A3-997F-D760A99266D4}" type="slidenum">
              <a:rPr lang="en-US" smtClean="0"/>
              <a:t>20</a:t>
            </a:fld>
            <a:endParaRPr lang="en-US"/>
          </a:p>
        </p:txBody>
      </p:sp>
    </p:spTree>
    <p:extLst>
      <p:ext uri="{BB962C8B-B14F-4D97-AF65-F5344CB8AC3E}">
        <p14:creationId xmlns:p14="http://schemas.microsoft.com/office/powerpoint/2010/main" val="1432458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8AA69CB8-E818-44A3-997F-D760A99266D4}" type="slidenum">
              <a:rPr lang="en-US" smtClean="0"/>
              <a:t>21</a:t>
            </a:fld>
            <a:endParaRPr lang="en-US"/>
          </a:p>
        </p:txBody>
      </p:sp>
    </p:spTree>
    <p:extLst>
      <p:ext uri="{BB962C8B-B14F-4D97-AF65-F5344CB8AC3E}">
        <p14:creationId xmlns:p14="http://schemas.microsoft.com/office/powerpoint/2010/main" val="1096675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sz="1800" dirty="0"/>
              <a:t>Story of Count Zinzendorf &amp; the Moravians</a:t>
            </a:r>
          </a:p>
          <a:p>
            <a:pPr marL="176679" indent="-176679">
              <a:buFont typeface="Arial" panose="020B0604020202020204" pitchFamily="34" charset="0"/>
              <a:buChar char="•"/>
            </a:pPr>
            <a:endParaRPr lang="en-US" sz="1800" dirty="0"/>
          </a:p>
          <a:p>
            <a:pPr marL="176679" indent="-176679">
              <a:buFont typeface="Arial" panose="020B0604020202020204" pitchFamily="34" charset="0"/>
              <a:buChar char="•"/>
            </a:pPr>
            <a:r>
              <a:rPr lang="en-US" sz="1800" dirty="0"/>
              <a:t>1700 – 1760</a:t>
            </a:r>
          </a:p>
          <a:p>
            <a:pPr marL="176679" indent="-176679">
              <a:buFont typeface="Arial" panose="020B0604020202020204" pitchFamily="34" charset="0"/>
              <a:buChar char="•"/>
            </a:pPr>
            <a:endParaRPr lang="en-US" sz="1800" dirty="0"/>
          </a:p>
          <a:p>
            <a:pPr marL="176679" indent="-176679">
              <a:buFont typeface="Arial" panose="020B0604020202020204" pitchFamily="34" charset="0"/>
              <a:buChar char="•"/>
            </a:pPr>
            <a:r>
              <a:rPr lang="en-US" sz="1800" dirty="0" err="1"/>
              <a:t>Herrenhut</a:t>
            </a:r>
            <a:endParaRPr lang="en-US" sz="1800" dirty="0"/>
          </a:p>
          <a:p>
            <a:pPr marL="176679" indent="-176679">
              <a:buFont typeface="Arial" panose="020B0604020202020204" pitchFamily="34" charset="0"/>
              <a:buChar char="•"/>
            </a:pPr>
            <a:endParaRPr lang="en-US" sz="1800" dirty="0"/>
          </a:p>
          <a:p>
            <a:pPr marL="176679" indent="-176679">
              <a:buFont typeface="Arial" panose="020B0604020202020204" pitchFamily="34" charset="0"/>
              <a:buChar char="•"/>
            </a:pPr>
            <a:r>
              <a:rPr lang="en-US" sz="1800" dirty="0"/>
              <a:t>100 year non-stop prayer started in 1727</a:t>
            </a:r>
          </a:p>
          <a:p>
            <a:endParaRPr lang="en-US" sz="1800" dirty="0"/>
          </a:p>
          <a:p>
            <a:pPr marL="171450" indent="-171450">
              <a:buFont typeface="Arial" panose="020B0604020202020204" pitchFamily="34" charset="0"/>
              <a:buChar char="•"/>
            </a:pPr>
            <a:r>
              <a:rPr lang="en-US" sz="1800" dirty="0" err="1"/>
              <a:t>Wesleys</a:t>
            </a:r>
            <a:r>
              <a:rPr lang="en-US" sz="1800" dirty="0"/>
              <a:t> &amp; the Great Awakening</a:t>
            </a:r>
          </a:p>
          <a:p>
            <a:pPr marL="0" marR="0">
              <a:lnSpc>
                <a:spcPct val="125000"/>
              </a:lnSpc>
              <a:spcBef>
                <a:spcPts val="0"/>
              </a:spcBef>
              <a:spcAft>
                <a:spcPts val="600"/>
              </a:spcAft>
            </a:pPr>
            <a:endParaRPr lang="en-US" sz="1800" b="0" dirty="0">
              <a:solidFill>
                <a:srgbClr val="C0C0C0"/>
              </a:solidFill>
              <a:effectLst/>
              <a:latin typeface="+mj-lt"/>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AA69CB8-E818-44A3-997F-D760A99266D4}" type="slidenum">
              <a:rPr lang="en-US" smtClean="0"/>
              <a:t>22</a:t>
            </a:fld>
            <a:endParaRPr lang="en-US"/>
          </a:p>
        </p:txBody>
      </p:sp>
    </p:spTree>
    <p:extLst>
      <p:ext uri="{BB962C8B-B14F-4D97-AF65-F5344CB8AC3E}">
        <p14:creationId xmlns:p14="http://schemas.microsoft.com/office/powerpoint/2010/main" val="431959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A69CB8-E818-44A3-997F-D760A99266D4}" type="slidenum">
              <a:rPr lang="en-US" smtClean="0"/>
              <a:t>23</a:t>
            </a:fld>
            <a:endParaRPr lang="en-US"/>
          </a:p>
        </p:txBody>
      </p:sp>
    </p:spTree>
    <p:extLst>
      <p:ext uri="{BB962C8B-B14F-4D97-AF65-F5344CB8AC3E}">
        <p14:creationId xmlns:p14="http://schemas.microsoft.com/office/powerpoint/2010/main" val="3861937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passage that we used o encourage you to have people praying for you during your time in DSM.</a:t>
            </a:r>
          </a:p>
        </p:txBody>
      </p:sp>
      <p:sp>
        <p:nvSpPr>
          <p:cNvPr id="4" name="Slide Number Placeholder 3"/>
          <p:cNvSpPr>
            <a:spLocks noGrp="1"/>
          </p:cNvSpPr>
          <p:nvPr>
            <p:ph type="sldNum" sz="quarter" idx="10"/>
          </p:nvPr>
        </p:nvSpPr>
        <p:spPr/>
        <p:txBody>
          <a:bodyPr/>
          <a:lstStyle/>
          <a:p>
            <a:fld id="{8AA69CB8-E818-44A3-997F-D760A99266D4}" type="slidenum">
              <a:rPr lang="en-US" smtClean="0"/>
              <a:t>24</a:t>
            </a:fld>
            <a:endParaRPr lang="en-US"/>
          </a:p>
        </p:txBody>
      </p:sp>
    </p:spTree>
    <p:extLst>
      <p:ext uri="{BB962C8B-B14F-4D97-AF65-F5344CB8AC3E}">
        <p14:creationId xmlns:p14="http://schemas.microsoft.com/office/powerpoint/2010/main" val="30619002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than 500x the Bible talks about remembering &amp; not forgetting</a:t>
            </a:r>
          </a:p>
          <a:p>
            <a:endParaRPr lang="en-US" dirty="0"/>
          </a:p>
          <a:p>
            <a:r>
              <a:rPr lang="en-US" dirty="0"/>
              <a:t>MCI = mild cognitive impairment</a:t>
            </a:r>
          </a:p>
          <a:p>
            <a:endParaRPr lang="en-US" dirty="0"/>
          </a:p>
          <a:p>
            <a:r>
              <a:rPr lang="en-US" dirty="0"/>
              <a:t>The problem over the over stimulation of the media</a:t>
            </a:r>
          </a:p>
          <a:p>
            <a:endParaRPr lang="en-US" dirty="0"/>
          </a:p>
          <a:p>
            <a:r>
              <a:rPr lang="en-US" dirty="0"/>
              <a:t>My prayer list</a:t>
            </a:r>
          </a:p>
          <a:p>
            <a:endParaRPr lang="en-US" dirty="0"/>
          </a:p>
          <a:p>
            <a:r>
              <a:rPr lang="en-US" dirty="0"/>
              <a:t>The balance between a disciplined approach to prayer &amp; being led by the Spirit</a:t>
            </a:r>
          </a:p>
          <a:p>
            <a:endParaRPr lang="en-US" dirty="0"/>
          </a:p>
          <a:p>
            <a:r>
              <a:rPr lang="en-US" dirty="0"/>
              <a:t>Both are equally important</a:t>
            </a:r>
          </a:p>
          <a:p>
            <a:endParaRPr lang="en-US" dirty="0"/>
          </a:p>
          <a:p>
            <a:r>
              <a:rPr lang="en-US" dirty="0"/>
              <a:t>Prayer lists – waiting on the Lord for specifics type of prayer – corporate prayer – prayer walks</a:t>
            </a:r>
          </a:p>
        </p:txBody>
      </p:sp>
      <p:sp>
        <p:nvSpPr>
          <p:cNvPr id="4" name="Slide Number Placeholder 3"/>
          <p:cNvSpPr>
            <a:spLocks noGrp="1"/>
          </p:cNvSpPr>
          <p:nvPr>
            <p:ph type="sldNum" sz="quarter" idx="10"/>
          </p:nvPr>
        </p:nvSpPr>
        <p:spPr/>
        <p:txBody>
          <a:bodyPr/>
          <a:lstStyle/>
          <a:p>
            <a:fld id="{8AA69CB8-E818-44A3-997F-D760A99266D4}" type="slidenum">
              <a:rPr lang="en-US" smtClean="0"/>
              <a:t>25</a:t>
            </a:fld>
            <a:endParaRPr lang="en-US"/>
          </a:p>
        </p:txBody>
      </p:sp>
    </p:spTree>
    <p:extLst>
      <p:ext uri="{BB962C8B-B14F-4D97-AF65-F5344CB8AC3E}">
        <p14:creationId xmlns:p14="http://schemas.microsoft.com/office/powerpoint/2010/main" val="37716465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A69CB8-E818-44A3-997F-D760A99266D4}" type="slidenum">
              <a:rPr lang="en-US" smtClean="0"/>
              <a:t>26</a:t>
            </a:fld>
            <a:endParaRPr lang="en-US"/>
          </a:p>
        </p:txBody>
      </p:sp>
    </p:spTree>
    <p:extLst>
      <p:ext uri="{BB962C8B-B14F-4D97-AF65-F5344CB8AC3E}">
        <p14:creationId xmlns:p14="http://schemas.microsoft.com/office/powerpoint/2010/main" val="34747051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Days of Prayer for the Muslim World / Hindu world / nation / TN on Thursday</a:t>
            </a:r>
          </a:p>
        </p:txBody>
      </p:sp>
      <p:sp>
        <p:nvSpPr>
          <p:cNvPr id="4" name="Slide Number Placeholder 3"/>
          <p:cNvSpPr>
            <a:spLocks noGrp="1"/>
          </p:cNvSpPr>
          <p:nvPr>
            <p:ph type="sldNum" sz="quarter" idx="10"/>
          </p:nvPr>
        </p:nvSpPr>
        <p:spPr/>
        <p:txBody>
          <a:bodyPr/>
          <a:lstStyle/>
          <a:p>
            <a:fld id="{8AA69CB8-E818-44A3-997F-D760A99266D4}" type="slidenum">
              <a:rPr lang="en-US" smtClean="0"/>
              <a:t>27</a:t>
            </a:fld>
            <a:endParaRPr lang="en-US"/>
          </a:p>
        </p:txBody>
      </p:sp>
    </p:spTree>
    <p:extLst>
      <p:ext uri="{BB962C8B-B14F-4D97-AF65-F5344CB8AC3E}">
        <p14:creationId xmlns:p14="http://schemas.microsoft.com/office/powerpoint/2010/main" val="36368861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5000"/>
              </a:lnSpc>
              <a:spcBef>
                <a:spcPts val="0"/>
              </a:spcBef>
              <a:spcAft>
                <a:spcPts val="600"/>
              </a:spcAft>
            </a:pPr>
            <a:r>
              <a:rPr lang="en-US" sz="1800" b="0" dirty="0">
                <a:solidFill>
                  <a:srgbClr val="C0C0C0"/>
                </a:solidFill>
                <a:effectLst/>
                <a:latin typeface="+mj-lt"/>
                <a:ea typeface="Times New Roman" panose="02020603050405020304" pitchFamily="18" charset="0"/>
              </a:rPr>
              <a:t>More </a:t>
            </a:r>
            <a:r>
              <a:rPr lang="en-US" sz="1800" b="0" dirty="0" err="1">
                <a:solidFill>
                  <a:srgbClr val="C0C0C0"/>
                </a:solidFill>
                <a:effectLst/>
                <a:latin typeface="+mj-lt"/>
                <a:ea typeface="Times New Roman" panose="02020603050405020304" pitchFamily="18" charset="0"/>
              </a:rPr>
              <a:t>tha</a:t>
            </a:r>
            <a:r>
              <a:rPr lang="en-US" sz="1800" b="0" dirty="0">
                <a:solidFill>
                  <a:srgbClr val="C0C0C0"/>
                </a:solidFill>
                <a:effectLst/>
                <a:latin typeface="+mj-lt"/>
                <a:ea typeface="Times New Roman" panose="02020603050405020304" pitchFamily="18" charset="0"/>
              </a:rPr>
              <a:t> 200 million in 2019 / 50 million on “high day”</a:t>
            </a:r>
          </a:p>
        </p:txBody>
      </p:sp>
      <p:sp>
        <p:nvSpPr>
          <p:cNvPr id="4" name="Slide Number Placeholder 3"/>
          <p:cNvSpPr>
            <a:spLocks noGrp="1"/>
          </p:cNvSpPr>
          <p:nvPr>
            <p:ph type="sldNum" sz="quarter" idx="10"/>
          </p:nvPr>
        </p:nvSpPr>
        <p:spPr/>
        <p:txBody>
          <a:bodyPr/>
          <a:lstStyle/>
          <a:p>
            <a:fld id="{8AA69CB8-E818-44A3-997F-D760A99266D4}" type="slidenum">
              <a:rPr lang="en-US" smtClean="0"/>
              <a:t>28</a:t>
            </a:fld>
            <a:endParaRPr lang="en-US"/>
          </a:p>
        </p:txBody>
      </p:sp>
    </p:spTree>
    <p:extLst>
      <p:ext uri="{BB962C8B-B14F-4D97-AF65-F5344CB8AC3E}">
        <p14:creationId xmlns:p14="http://schemas.microsoft.com/office/powerpoint/2010/main" val="22871098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5000"/>
              </a:lnSpc>
              <a:spcBef>
                <a:spcPts val="0"/>
              </a:spcBef>
              <a:spcAft>
                <a:spcPts val="600"/>
              </a:spcAft>
            </a:pPr>
            <a:endParaRPr lang="en-US" sz="1800" b="0" dirty="0">
              <a:solidFill>
                <a:srgbClr val="C0C0C0"/>
              </a:solidFill>
              <a:effectLst/>
              <a:latin typeface="+mj-lt"/>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AA69CB8-E818-44A3-997F-D760A99266D4}" type="slidenum">
              <a:rPr lang="en-US" smtClean="0"/>
              <a:t>29</a:t>
            </a:fld>
            <a:endParaRPr lang="en-US"/>
          </a:p>
        </p:txBody>
      </p:sp>
    </p:spTree>
    <p:extLst>
      <p:ext uri="{BB962C8B-B14F-4D97-AF65-F5344CB8AC3E}">
        <p14:creationId xmlns:p14="http://schemas.microsoft.com/office/powerpoint/2010/main" val="556068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b="1" dirty="0"/>
              <a:t>More caught than taught!</a:t>
            </a:r>
          </a:p>
        </p:txBody>
      </p:sp>
      <p:sp>
        <p:nvSpPr>
          <p:cNvPr id="4" name="Slide Number Placeholder 3"/>
          <p:cNvSpPr>
            <a:spLocks noGrp="1"/>
          </p:cNvSpPr>
          <p:nvPr>
            <p:ph type="sldNum" sz="quarter" idx="10"/>
          </p:nvPr>
        </p:nvSpPr>
        <p:spPr/>
        <p:txBody>
          <a:bodyPr/>
          <a:lstStyle/>
          <a:p>
            <a:fld id="{8AA69CB8-E818-44A3-997F-D760A99266D4}" type="slidenum">
              <a:rPr lang="en-US" smtClean="0"/>
              <a:t>3</a:t>
            </a:fld>
            <a:endParaRPr lang="en-US"/>
          </a:p>
        </p:txBody>
      </p:sp>
    </p:spTree>
    <p:extLst>
      <p:ext uri="{BB962C8B-B14F-4D97-AF65-F5344CB8AC3E}">
        <p14:creationId xmlns:p14="http://schemas.microsoft.com/office/powerpoint/2010/main" val="29408811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5000"/>
              </a:lnSpc>
              <a:spcBef>
                <a:spcPts val="0"/>
              </a:spcBef>
              <a:spcAft>
                <a:spcPts val="600"/>
              </a:spcAft>
            </a:pPr>
            <a:endParaRPr lang="en-US" sz="1800" b="0" dirty="0">
              <a:solidFill>
                <a:srgbClr val="C0C0C0"/>
              </a:solidFill>
              <a:effectLst/>
              <a:latin typeface="+mj-lt"/>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AA69CB8-E818-44A3-997F-D760A99266D4}" type="slidenum">
              <a:rPr lang="en-US" smtClean="0"/>
              <a:t>30</a:t>
            </a:fld>
            <a:endParaRPr lang="en-US"/>
          </a:p>
        </p:txBody>
      </p:sp>
    </p:spTree>
    <p:extLst>
      <p:ext uri="{BB962C8B-B14F-4D97-AF65-F5344CB8AC3E}">
        <p14:creationId xmlns:p14="http://schemas.microsoft.com/office/powerpoint/2010/main" val="17029170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5000"/>
              </a:lnSpc>
              <a:spcBef>
                <a:spcPts val="0"/>
              </a:spcBef>
              <a:spcAft>
                <a:spcPts val="600"/>
              </a:spcAft>
            </a:pPr>
            <a:r>
              <a:rPr lang="en-US" sz="1800" b="0" dirty="0">
                <a:solidFill>
                  <a:srgbClr val="C0C0C0"/>
                </a:solidFill>
                <a:effectLst/>
                <a:latin typeface="+mj-lt"/>
                <a:ea typeface="Times New Roman" panose="02020603050405020304" pitchFamily="18" charset="0"/>
              </a:rPr>
              <a:t>Amar Bharati</a:t>
            </a:r>
          </a:p>
          <a:p>
            <a:pPr marL="0" marR="0">
              <a:lnSpc>
                <a:spcPct val="125000"/>
              </a:lnSpc>
              <a:spcBef>
                <a:spcPts val="0"/>
              </a:spcBef>
              <a:spcAft>
                <a:spcPts val="600"/>
              </a:spcAft>
            </a:pPr>
            <a:endParaRPr lang="en-US" sz="1800" b="0" dirty="0">
              <a:solidFill>
                <a:srgbClr val="C0C0C0"/>
              </a:solidFill>
              <a:effectLst/>
              <a:latin typeface="+mj-lt"/>
              <a:ea typeface="Times New Roman" panose="02020603050405020304" pitchFamily="18" charset="0"/>
            </a:endParaRPr>
          </a:p>
          <a:p>
            <a:pPr marL="0" marR="0">
              <a:lnSpc>
                <a:spcPct val="125000"/>
              </a:lnSpc>
              <a:spcBef>
                <a:spcPts val="0"/>
              </a:spcBef>
              <a:spcAft>
                <a:spcPts val="600"/>
              </a:spcAft>
            </a:pPr>
            <a:r>
              <a:rPr lang="en-US" sz="1800" b="0" dirty="0">
                <a:solidFill>
                  <a:srgbClr val="C0C0C0"/>
                </a:solidFill>
                <a:effectLst/>
                <a:latin typeface="+mj-lt"/>
                <a:ea typeface="Times New Roman" panose="02020603050405020304" pitchFamily="18" charset="0"/>
              </a:rPr>
              <a:t>Over 50 years</a:t>
            </a:r>
          </a:p>
        </p:txBody>
      </p:sp>
      <p:sp>
        <p:nvSpPr>
          <p:cNvPr id="4" name="Slide Number Placeholder 3"/>
          <p:cNvSpPr>
            <a:spLocks noGrp="1"/>
          </p:cNvSpPr>
          <p:nvPr>
            <p:ph type="sldNum" sz="quarter" idx="10"/>
          </p:nvPr>
        </p:nvSpPr>
        <p:spPr/>
        <p:txBody>
          <a:bodyPr/>
          <a:lstStyle/>
          <a:p>
            <a:fld id="{8AA69CB8-E818-44A3-997F-D760A99266D4}" type="slidenum">
              <a:rPr lang="en-US" smtClean="0"/>
              <a:t>31</a:t>
            </a:fld>
            <a:endParaRPr lang="en-US"/>
          </a:p>
        </p:txBody>
      </p:sp>
    </p:spTree>
    <p:extLst>
      <p:ext uri="{BB962C8B-B14F-4D97-AF65-F5344CB8AC3E}">
        <p14:creationId xmlns:p14="http://schemas.microsoft.com/office/powerpoint/2010/main" val="26513915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5000"/>
              </a:lnSpc>
              <a:spcBef>
                <a:spcPts val="0"/>
              </a:spcBef>
              <a:spcAft>
                <a:spcPts val="600"/>
              </a:spcAft>
            </a:pPr>
            <a:endParaRPr lang="en-US" sz="1800" b="0" dirty="0">
              <a:solidFill>
                <a:srgbClr val="C0C0C0"/>
              </a:solidFill>
              <a:effectLst/>
              <a:latin typeface="+mj-lt"/>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AA69CB8-E818-44A3-997F-D760A99266D4}" type="slidenum">
              <a:rPr lang="en-US" smtClean="0"/>
              <a:t>32</a:t>
            </a:fld>
            <a:endParaRPr lang="en-US"/>
          </a:p>
        </p:txBody>
      </p:sp>
    </p:spTree>
    <p:extLst>
      <p:ext uri="{BB962C8B-B14F-4D97-AF65-F5344CB8AC3E}">
        <p14:creationId xmlns:p14="http://schemas.microsoft.com/office/powerpoint/2010/main" val="40721103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5000"/>
              </a:lnSpc>
              <a:spcBef>
                <a:spcPts val="0"/>
              </a:spcBef>
              <a:spcAft>
                <a:spcPts val="600"/>
              </a:spcAft>
            </a:pPr>
            <a:endParaRPr lang="en-US" sz="1800" b="0" dirty="0">
              <a:solidFill>
                <a:srgbClr val="C0C0C0"/>
              </a:solidFill>
              <a:effectLst/>
              <a:latin typeface="+mj-lt"/>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AA69CB8-E818-44A3-997F-D760A99266D4}" type="slidenum">
              <a:rPr lang="en-US" smtClean="0"/>
              <a:t>33</a:t>
            </a:fld>
            <a:endParaRPr lang="en-US"/>
          </a:p>
        </p:txBody>
      </p:sp>
    </p:spTree>
    <p:extLst>
      <p:ext uri="{BB962C8B-B14F-4D97-AF65-F5344CB8AC3E}">
        <p14:creationId xmlns:p14="http://schemas.microsoft.com/office/powerpoint/2010/main" val="40384650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5000"/>
              </a:lnSpc>
              <a:spcBef>
                <a:spcPts val="0"/>
              </a:spcBef>
              <a:spcAft>
                <a:spcPts val="600"/>
              </a:spcAft>
            </a:pPr>
            <a:endParaRPr lang="en-US" sz="1800" b="0" dirty="0">
              <a:solidFill>
                <a:srgbClr val="C0C0C0"/>
              </a:solidFill>
              <a:effectLst/>
              <a:latin typeface="+mj-lt"/>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AA69CB8-E818-44A3-997F-D760A99266D4}" type="slidenum">
              <a:rPr lang="en-US" smtClean="0"/>
              <a:t>34</a:t>
            </a:fld>
            <a:endParaRPr lang="en-US"/>
          </a:p>
        </p:txBody>
      </p:sp>
    </p:spTree>
    <p:extLst>
      <p:ext uri="{BB962C8B-B14F-4D97-AF65-F5344CB8AC3E}">
        <p14:creationId xmlns:p14="http://schemas.microsoft.com/office/powerpoint/2010/main" val="18701718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5000"/>
              </a:lnSpc>
              <a:spcBef>
                <a:spcPts val="0"/>
              </a:spcBef>
              <a:spcAft>
                <a:spcPts val="600"/>
              </a:spcAft>
            </a:pPr>
            <a:endParaRPr lang="en-US" sz="1800" b="0" dirty="0">
              <a:solidFill>
                <a:srgbClr val="C0C0C0"/>
              </a:solidFill>
              <a:effectLst/>
              <a:latin typeface="+mj-lt"/>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AA69CB8-E818-44A3-997F-D760A99266D4}" type="slidenum">
              <a:rPr lang="en-US" smtClean="0"/>
              <a:t>35</a:t>
            </a:fld>
            <a:endParaRPr lang="en-US"/>
          </a:p>
        </p:txBody>
      </p:sp>
    </p:spTree>
    <p:extLst>
      <p:ext uri="{BB962C8B-B14F-4D97-AF65-F5344CB8AC3E}">
        <p14:creationId xmlns:p14="http://schemas.microsoft.com/office/powerpoint/2010/main" val="36963142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5000"/>
              </a:lnSpc>
              <a:spcBef>
                <a:spcPts val="0"/>
              </a:spcBef>
              <a:spcAft>
                <a:spcPts val="600"/>
              </a:spcAft>
            </a:pPr>
            <a:endParaRPr lang="en-US" sz="1800" b="0" dirty="0">
              <a:solidFill>
                <a:srgbClr val="C0C0C0"/>
              </a:solidFill>
              <a:effectLst/>
              <a:latin typeface="+mj-lt"/>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AA69CB8-E818-44A3-997F-D760A99266D4}" type="slidenum">
              <a:rPr lang="en-US" smtClean="0"/>
              <a:t>36</a:t>
            </a:fld>
            <a:endParaRPr lang="en-US"/>
          </a:p>
        </p:txBody>
      </p:sp>
    </p:spTree>
    <p:extLst>
      <p:ext uri="{BB962C8B-B14F-4D97-AF65-F5344CB8AC3E}">
        <p14:creationId xmlns:p14="http://schemas.microsoft.com/office/powerpoint/2010/main" val="19497867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highlighting the importance of Israel’s place in God’s plan for the world</a:t>
            </a:r>
          </a:p>
          <a:p>
            <a:endParaRPr lang="en-US" dirty="0"/>
          </a:p>
          <a:p>
            <a:r>
              <a:rPr lang="en-US" dirty="0"/>
              <a:t>Tony Sperandeo &amp; our trip to Israel in May</a:t>
            </a:r>
          </a:p>
          <a:p>
            <a:endParaRPr lang="en-US" dirty="0"/>
          </a:p>
          <a:p>
            <a:r>
              <a:rPr lang="en-US" b="1" dirty="0"/>
              <a:t>SHOULD WE SHOW HISTORY MAKERS VIDEO? / Delirious: Live from London</a:t>
            </a:r>
          </a:p>
        </p:txBody>
      </p:sp>
      <p:sp>
        <p:nvSpPr>
          <p:cNvPr id="4" name="Slide Number Placeholder 3"/>
          <p:cNvSpPr>
            <a:spLocks noGrp="1"/>
          </p:cNvSpPr>
          <p:nvPr>
            <p:ph type="sldNum" sz="quarter" idx="10"/>
          </p:nvPr>
        </p:nvSpPr>
        <p:spPr/>
        <p:txBody>
          <a:bodyPr/>
          <a:lstStyle/>
          <a:p>
            <a:fld id="{8AA69CB8-E818-44A3-997F-D760A99266D4}" type="slidenum">
              <a:rPr lang="en-US" smtClean="0"/>
              <a:t>37</a:t>
            </a:fld>
            <a:endParaRPr lang="en-US"/>
          </a:p>
        </p:txBody>
      </p:sp>
    </p:spTree>
    <p:extLst>
      <p:ext uri="{BB962C8B-B14F-4D97-AF65-F5344CB8AC3E}">
        <p14:creationId xmlns:p14="http://schemas.microsoft.com/office/powerpoint/2010/main" val="8387537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HISTORY MAKERS</a:t>
            </a:r>
          </a:p>
        </p:txBody>
      </p:sp>
      <p:sp>
        <p:nvSpPr>
          <p:cNvPr id="4" name="Slide Number Placeholder 3"/>
          <p:cNvSpPr>
            <a:spLocks noGrp="1"/>
          </p:cNvSpPr>
          <p:nvPr>
            <p:ph type="sldNum" sz="quarter" idx="10"/>
          </p:nvPr>
        </p:nvSpPr>
        <p:spPr/>
        <p:txBody>
          <a:bodyPr/>
          <a:lstStyle/>
          <a:p>
            <a:fld id="{8AA69CB8-E818-44A3-997F-D760A99266D4}" type="slidenum">
              <a:rPr lang="en-US" smtClean="0"/>
              <a:t>38</a:t>
            </a:fld>
            <a:endParaRPr lang="en-US"/>
          </a:p>
        </p:txBody>
      </p:sp>
    </p:spTree>
    <p:extLst>
      <p:ext uri="{BB962C8B-B14F-4D97-AF65-F5344CB8AC3E}">
        <p14:creationId xmlns:p14="http://schemas.microsoft.com/office/powerpoint/2010/main" val="20051033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HISTORY MAKERS</a:t>
            </a:r>
          </a:p>
        </p:txBody>
      </p:sp>
      <p:sp>
        <p:nvSpPr>
          <p:cNvPr id="4" name="Slide Number Placeholder 3"/>
          <p:cNvSpPr>
            <a:spLocks noGrp="1"/>
          </p:cNvSpPr>
          <p:nvPr>
            <p:ph type="sldNum" sz="quarter" idx="10"/>
          </p:nvPr>
        </p:nvSpPr>
        <p:spPr/>
        <p:txBody>
          <a:bodyPr/>
          <a:lstStyle/>
          <a:p>
            <a:fld id="{8AA69CB8-E818-44A3-997F-D760A99266D4}" type="slidenum">
              <a:rPr lang="en-US" smtClean="0"/>
              <a:t>39</a:t>
            </a:fld>
            <a:endParaRPr lang="en-US"/>
          </a:p>
        </p:txBody>
      </p:sp>
    </p:spTree>
    <p:extLst>
      <p:ext uri="{BB962C8B-B14F-4D97-AF65-F5344CB8AC3E}">
        <p14:creationId xmlns:p14="http://schemas.microsoft.com/office/powerpoint/2010/main" val="837769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dirty="0"/>
              <a:t>Japanese word for “get real”</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dirty="0"/>
              <a:t>Be genuine / not flaky or hyper-religious</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dirty="0"/>
              <a:t>This is what our experience with Nick &amp; Debby taught us</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dirty="0"/>
              <a:t>The question is: </a:t>
            </a:r>
            <a:r>
              <a:rPr lang="en-US" b="1" dirty="0"/>
              <a:t>Who are we talking to?</a:t>
            </a:r>
          </a:p>
        </p:txBody>
      </p:sp>
      <p:sp>
        <p:nvSpPr>
          <p:cNvPr id="4" name="Slide Number Placeholder 3"/>
          <p:cNvSpPr>
            <a:spLocks noGrp="1"/>
          </p:cNvSpPr>
          <p:nvPr>
            <p:ph type="sldNum" sz="quarter" idx="10"/>
          </p:nvPr>
        </p:nvSpPr>
        <p:spPr/>
        <p:txBody>
          <a:bodyPr/>
          <a:lstStyle/>
          <a:p>
            <a:fld id="{8AA69CB8-E818-44A3-997F-D760A99266D4}" type="slidenum">
              <a:rPr lang="en-US" smtClean="0"/>
              <a:t>4</a:t>
            </a:fld>
            <a:endParaRPr lang="en-US"/>
          </a:p>
        </p:txBody>
      </p:sp>
    </p:spTree>
    <p:extLst>
      <p:ext uri="{BB962C8B-B14F-4D97-AF65-F5344CB8AC3E}">
        <p14:creationId xmlns:p14="http://schemas.microsoft.com/office/powerpoint/2010/main" val="40426925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HISTORY MAKERS</a:t>
            </a:r>
          </a:p>
        </p:txBody>
      </p:sp>
      <p:sp>
        <p:nvSpPr>
          <p:cNvPr id="4" name="Slide Number Placeholder 3"/>
          <p:cNvSpPr>
            <a:spLocks noGrp="1"/>
          </p:cNvSpPr>
          <p:nvPr>
            <p:ph type="sldNum" sz="quarter" idx="10"/>
          </p:nvPr>
        </p:nvSpPr>
        <p:spPr/>
        <p:txBody>
          <a:bodyPr/>
          <a:lstStyle/>
          <a:p>
            <a:fld id="{8AA69CB8-E818-44A3-997F-D760A99266D4}" type="slidenum">
              <a:rPr lang="en-US" smtClean="0"/>
              <a:t>40</a:t>
            </a:fld>
            <a:endParaRPr lang="en-US"/>
          </a:p>
        </p:txBody>
      </p:sp>
    </p:spTree>
    <p:extLst>
      <p:ext uri="{BB962C8B-B14F-4D97-AF65-F5344CB8AC3E}">
        <p14:creationId xmlns:p14="http://schemas.microsoft.com/office/powerpoint/2010/main" val="7582297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HISTORY MAKERS</a:t>
            </a:r>
          </a:p>
        </p:txBody>
      </p:sp>
      <p:sp>
        <p:nvSpPr>
          <p:cNvPr id="4" name="Slide Number Placeholder 3"/>
          <p:cNvSpPr>
            <a:spLocks noGrp="1"/>
          </p:cNvSpPr>
          <p:nvPr>
            <p:ph type="sldNum" sz="quarter" idx="10"/>
          </p:nvPr>
        </p:nvSpPr>
        <p:spPr/>
        <p:txBody>
          <a:bodyPr/>
          <a:lstStyle/>
          <a:p>
            <a:fld id="{8AA69CB8-E818-44A3-997F-D760A99266D4}" type="slidenum">
              <a:rPr lang="en-US" smtClean="0"/>
              <a:t>41</a:t>
            </a:fld>
            <a:endParaRPr lang="en-US"/>
          </a:p>
        </p:txBody>
      </p:sp>
    </p:spTree>
    <p:extLst>
      <p:ext uri="{BB962C8B-B14F-4D97-AF65-F5344CB8AC3E}">
        <p14:creationId xmlns:p14="http://schemas.microsoft.com/office/powerpoint/2010/main" val="25791769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HISTORY MAKERS</a:t>
            </a:r>
          </a:p>
        </p:txBody>
      </p:sp>
      <p:sp>
        <p:nvSpPr>
          <p:cNvPr id="4" name="Slide Number Placeholder 3"/>
          <p:cNvSpPr>
            <a:spLocks noGrp="1"/>
          </p:cNvSpPr>
          <p:nvPr>
            <p:ph type="sldNum" sz="quarter" idx="10"/>
          </p:nvPr>
        </p:nvSpPr>
        <p:spPr/>
        <p:txBody>
          <a:bodyPr/>
          <a:lstStyle/>
          <a:p>
            <a:fld id="{8AA69CB8-E818-44A3-997F-D760A99266D4}" type="slidenum">
              <a:rPr lang="en-US" smtClean="0"/>
              <a:t>42</a:t>
            </a:fld>
            <a:endParaRPr lang="en-US"/>
          </a:p>
        </p:txBody>
      </p:sp>
    </p:spTree>
    <p:extLst>
      <p:ext uri="{BB962C8B-B14F-4D97-AF65-F5344CB8AC3E}">
        <p14:creationId xmlns:p14="http://schemas.microsoft.com/office/powerpoint/2010/main" val="2502557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dirty="0"/>
              <a:t>Don’t settle for anything less than a “I can’t wait to pray!”</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dirty="0"/>
              <a:t>Bill Johnson: “If you don’t like joy, you won’t like heaven!”</a:t>
            </a:r>
          </a:p>
        </p:txBody>
      </p:sp>
      <p:sp>
        <p:nvSpPr>
          <p:cNvPr id="4" name="Slide Number Placeholder 3"/>
          <p:cNvSpPr>
            <a:spLocks noGrp="1"/>
          </p:cNvSpPr>
          <p:nvPr>
            <p:ph type="sldNum" sz="quarter" idx="10"/>
          </p:nvPr>
        </p:nvSpPr>
        <p:spPr/>
        <p:txBody>
          <a:bodyPr/>
          <a:lstStyle/>
          <a:p>
            <a:fld id="{8AA69CB8-E818-44A3-997F-D760A99266D4}" type="slidenum">
              <a:rPr lang="en-US" smtClean="0"/>
              <a:t>5</a:t>
            </a:fld>
            <a:endParaRPr lang="en-US"/>
          </a:p>
        </p:txBody>
      </p:sp>
    </p:spTree>
    <p:extLst>
      <p:ext uri="{BB962C8B-B14F-4D97-AF65-F5344CB8AC3E}">
        <p14:creationId xmlns:p14="http://schemas.microsoft.com/office/powerpoint/2010/main" val="2787564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dirty="0"/>
              <a:t>Prayer Promise List</a:t>
            </a:r>
          </a:p>
        </p:txBody>
      </p:sp>
      <p:sp>
        <p:nvSpPr>
          <p:cNvPr id="4" name="Slide Number Placeholder 3"/>
          <p:cNvSpPr>
            <a:spLocks noGrp="1"/>
          </p:cNvSpPr>
          <p:nvPr>
            <p:ph type="sldNum" sz="quarter" idx="10"/>
          </p:nvPr>
        </p:nvSpPr>
        <p:spPr/>
        <p:txBody>
          <a:bodyPr/>
          <a:lstStyle/>
          <a:p>
            <a:fld id="{8AA69CB8-E818-44A3-997F-D760A99266D4}" type="slidenum">
              <a:rPr lang="en-US" smtClean="0"/>
              <a:t>6</a:t>
            </a:fld>
            <a:endParaRPr lang="en-US"/>
          </a:p>
        </p:txBody>
      </p:sp>
    </p:spTree>
    <p:extLst>
      <p:ext uri="{BB962C8B-B14F-4D97-AF65-F5344CB8AC3E}">
        <p14:creationId xmlns:p14="http://schemas.microsoft.com/office/powerpoint/2010/main" val="3341187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Deb’s teaching on Hearing God’s Voice</a:t>
            </a:r>
          </a:p>
        </p:txBody>
      </p:sp>
      <p:sp>
        <p:nvSpPr>
          <p:cNvPr id="4" name="Slide Number Placeholder 3"/>
          <p:cNvSpPr>
            <a:spLocks noGrp="1"/>
          </p:cNvSpPr>
          <p:nvPr>
            <p:ph type="sldNum" sz="quarter" idx="10"/>
          </p:nvPr>
        </p:nvSpPr>
        <p:spPr/>
        <p:txBody>
          <a:bodyPr/>
          <a:lstStyle/>
          <a:p>
            <a:fld id="{8AA69CB8-E818-44A3-997F-D760A99266D4}" type="slidenum">
              <a:rPr lang="en-US" smtClean="0"/>
              <a:t>7</a:t>
            </a:fld>
            <a:endParaRPr lang="en-US"/>
          </a:p>
        </p:txBody>
      </p:sp>
    </p:spTree>
    <p:extLst>
      <p:ext uri="{BB962C8B-B14F-4D97-AF65-F5344CB8AC3E}">
        <p14:creationId xmlns:p14="http://schemas.microsoft.com/office/powerpoint/2010/main" val="1700414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dirty="0"/>
              <a:t>Corporate prayer</a:t>
            </a:r>
          </a:p>
        </p:txBody>
      </p:sp>
      <p:sp>
        <p:nvSpPr>
          <p:cNvPr id="4" name="Slide Number Placeholder 3"/>
          <p:cNvSpPr>
            <a:spLocks noGrp="1"/>
          </p:cNvSpPr>
          <p:nvPr>
            <p:ph type="sldNum" sz="quarter" idx="10"/>
          </p:nvPr>
        </p:nvSpPr>
        <p:spPr/>
        <p:txBody>
          <a:bodyPr/>
          <a:lstStyle/>
          <a:p>
            <a:fld id="{8AA69CB8-E818-44A3-997F-D760A99266D4}" type="slidenum">
              <a:rPr lang="en-US" smtClean="0"/>
              <a:t>8</a:t>
            </a:fld>
            <a:endParaRPr lang="en-US"/>
          </a:p>
        </p:txBody>
      </p:sp>
    </p:spTree>
    <p:extLst>
      <p:ext uri="{BB962C8B-B14F-4D97-AF65-F5344CB8AC3E}">
        <p14:creationId xmlns:p14="http://schemas.microsoft.com/office/powerpoint/2010/main" val="3005197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Talk re: friendship / love relationship / bridal paradigm</a:t>
            </a:r>
          </a:p>
          <a:p>
            <a:pPr lvl="0"/>
            <a:endParaRPr lang="en-US" dirty="0"/>
          </a:p>
          <a:p>
            <a:pPr lvl="0"/>
            <a:r>
              <a:rPr lang="en-US" dirty="0"/>
              <a:t>Prayer is not gritting your teeth but falling in love</a:t>
            </a:r>
          </a:p>
        </p:txBody>
      </p:sp>
      <p:sp>
        <p:nvSpPr>
          <p:cNvPr id="4" name="Slide Number Placeholder 3"/>
          <p:cNvSpPr>
            <a:spLocks noGrp="1"/>
          </p:cNvSpPr>
          <p:nvPr>
            <p:ph type="sldNum" sz="quarter" idx="10"/>
          </p:nvPr>
        </p:nvSpPr>
        <p:spPr/>
        <p:txBody>
          <a:bodyPr/>
          <a:lstStyle/>
          <a:p>
            <a:fld id="{8AA69CB8-E818-44A3-997F-D760A99266D4}" type="slidenum">
              <a:rPr lang="en-US" smtClean="0"/>
              <a:t>9</a:t>
            </a:fld>
            <a:endParaRPr lang="en-US"/>
          </a:p>
        </p:txBody>
      </p:sp>
    </p:spTree>
    <p:extLst>
      <p:ext uri="{BB962C8B-B14F-4D97-AF65-F5344CB8AC3E}">
        <p14:creationId xmlns:p14="http://schemas.microsoft.com/office/powerpoint/2010/main" val="420567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92205CA9-7BB6-4C8B-B874-CCB5E8120D66}" type="datetimeFigureOut">
              <a:rPr lang="en-US" smtClean="0"/>
              <a:t>4/10/2023</a:t>
            </a:fld>
            <a:endParaRPr lang="en-US"/>
          </a:p>
        </p:txBody>
      </p:sp>
      <p:sp>
        <p:nvSpPr>
          <p:cNvPr id="8" name="Slide Number Placeholder 7"/>
          <p:cNvSpPr>
            <a:spLocks noGrp="1"/>
          </p:cNvSpPr>
          <p:nvPr>
            <p:ph type="sldNum" sz="quarter" idx="11"/>
          </p:nvPr>
        </p:nvSpPr>
        <p:spPr/>
        <p:txBody>
          <a:bodyPr/>
          <a:lstStyle/>
          <a:p>
            <a:fld id="{6409D319-CDFF-40A0-8092-00D9B75CAEEA}"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205CA9-7BB6-4C8B-B874-CCB5E8120D66}"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09D319-CDFF-40A0-8092-00D9B75CAEE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205CA9-7BB6-4C8B-B874-CCB5E8120D66}"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09D319-CDFF-40A0-8092-00D9B75CAEE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205CA9-7BB6-4C8B-B874-CCB5E8120D66}"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09D319-CDFF-40A0-8092-00D9B75CAEE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205CA9-7BB6-4C8B-B874-CCB5E8120D66}"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09D319-CDFF-40A0-8092-00D9B75CAEEA}"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205CA9-7BB6-4C8B-B874-CCB5E8120D66}" type="datetimeFigureOut">
              <a:rPr lang="en-US" smtClean="0"/>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09D319-CDFF-40A0-8092-00D9B75CAEEA}"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92205CA9-7BB6-4C8B-B874-CCB5E8120D66}" type="datetimeFigureOut">
              <a:rPr lang="en-US" smtClean="0"/>
              <a:t>4/10/2023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09D319-CDFF-40A0-8092-00D9B75CAEEA}"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2205CA9-7BB6-4C8B-B874-CCB5E8120D66}" type="datetimeFigureOut">
              <a:rPr lang="en-US" smtClean="0"/>
              <a:t>4/10/2023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09D319-CDFF-40A0-8092-00D9B75CAEE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205CA9-7BB6-4C8B-B874-CCB5E8120D66}" type="datetimeFigureOut">
              <a:rPr lang="en-US" smtClean="0"/>
              <a:t>4/10/2023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09D319-CDFF-40A0-8092-00D9B75CAEE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205CA9-7BB6-4C8B-B874-CCB5E8120D66}" type="datetimeFigureOut">
              <a:rPr lang="en-US" smtClean="0"/>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09D319-CDFF-40A0-8092-00D9B75CAEE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205CA9-7BB6-4C8B-B874-CCB5E8120D66}" type="datetimeFigureOut">
              <a:rPr lang="en-US" smtClean="0"/>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09D319-CDFF-40A0-8092-00D9B75CAEE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92205CA9-7BB6-4C8B-B874-CCB5E8120D66}" type="datetimeFigureOut">
              <a:rPr lang="en-US" smtClean="0"/>
              <a:t>4/10/2023</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6409D319-CDFF-40A0-8092-00D9B75CAEEA}"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s://filmovikojinasgledaju.com/stradanje-hristovo-the-passion-of-the-christ-2004/"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3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5B5C1AF-58E8-4B37-AD16-A05FA76FE997}"/>
              </a:ext>
            </a:extLst>
          </p:cNvPr>
          <p:cNvSpPr>
            <a:spLocks noGrp="1"/>
          </p:cNvSpPr>
          <p:nvPr>
            <p:ph type="ctrTitle"/>
          </p:nvPr>
        </p:nvSpPr>
        <p:spPr>
          <a:xfrm>
            <a:off x="0" y="274320"/>
            <a:ext cx="9144000" cy="1524000"/>
          </a:xfrm>
        </p:spPr>
        <p:txBody>
          <a:bodyPr>
            <a:noAutofit/>
          </a:bodyPr>
          <a:lstStyle/>
          <a:p>
            <a:r>
              <a:rPr lang="en-US" sz="12000" b="1" dirty="0">
                <a:gradFill flip="none" rotWithShape="1">
                  <a:gsLst>
                    <a:gs pos="0">
                      <a:schemeClr val="tx1"/>
                    </a:gs>
                    <a:gs pos="50000">
                      <a:schemeClr val="bg1">
                        <a:lumMod val="75000"/>
                      </a:schemeClr>
                    </a:gs>
                    <a:gs pos="100000">
                      <a:schemeClr val="bg1">
                        <a:lumMod val="95000"/>
                      </a:schemeClr>
                    </a:gs>
                  </a:gsLst>
                  <a:lin ang="5400000" scaled="1"/>
                  <a:tileRect/>
                </a:gradFill>
                <a:effectLst/>
                <a:latin typeface="Candara" panose="020E0502030303020204" pitchFamily="34" charset="0"/>
              </a:rPr>
              <a:t>PRAYER</a:t>
            </a:r>
            <a:endParaRPr lang="en-US" sz="12000" i="1" dirty="0">
              <a:gradFill flip="none" rotWithShape="1">
                <a:gsLst>
                  <a:gs pos="0">
                    <a:schemeClr val="tx1"/>
                  </a:gs>
                  <a:gs pos="50000">
                    <a:schemeClr val="bg1">
                      <a:lumMod val="75000"/>
                    </a:schemeClr>
                  </a:gs>
                  <a:gs pos="100000">
                    <a:schemeClr val="bg1">
                      <a:lumMod val="95000"/>
                    </a:schemeClr>
                  </a:gs>
                </a:gsLst>
                <a:lin ang="5400000" scaled="1"/>
                <a:tileRect/>
              </a:gradFill>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8800EBDE-8401-49F7-AFD6-BEC324450293}"/>
              </a:ext>
            </a:extLst>
          </p:cNvPr>
          <p:cNvSpPr txBox="1"/>
          <p:nvPr/>
        </p:nvSpPr>
        <p:spPr>
          <a:xfrm>
            <a:off x="0" y="962561"/>
            <a:ext cx="9144000" cy="1323439"/>
          </a:xfrm>
          <a:prstGeom prst="rect">
            <a:avLst/>
          </a:prstGeom>
          <a:noFill/>
        </p:spPr>
        <p:txBody>
          <a:bodyPr wrap="square" rtlCol="0">
            <a:spAutoFit/>
          </a:bodyPr>
          <a:lstStyle/>
          <a:p>
            <a:pPr algn="ctr"/>
            <a:r>
              <a:rPr lang="en-US" sz="8000" dirty="0">
                <a:solidFill>
                  <a:schemeClr val="tx1">
                    <a:lumMod val="65000"/>
                    <a:lumOff val="35000"/>
                  </a:schemeClr>
                </a:solidFill>
                <a:latin typeface="Segoe UI Light" panose="020B0502040204020203" pitchFamily="34" charset="0"/>
                <a:cs typeface="Segoe UI Light" panose="020B0502040204020203" pitchFamily="34" charset="0"/>
              </a:rPr>
              <a:t>11 KEY PRINCIPLES</a:t>
            </a:r>
          </a:p>
        </p:txBody>
      </p:sp>
      <p:pic>
        <p:nvPicPr>
          <p:cNvPr id="2" name="01 Made New">
            <a:hlinkClick r:id="" action="ppaction://media"/>
            <a:extLst>
              <a:ext uri="{FF2B5EF4-FFF2-40B4-BE49-F238E27FC236}">
                <a16:creationId xmlns:a16="http://schemas.microsoft.com/office/drawing/2014/main" id="{93BB2B54-7FBF-148E-1491-BCD5BB701E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81800" y="5282791"/>
            <a:ext cx="609600" cy="609600"/>
          </a:xfrm>
          <a:prstGeom prst="rect">
            <a:avLst/>
          </a:prstGeom>
        </p:spPr>
      </p:pic>
    </p:spTree>
    <p:extLst>
      <p:ext uri="{BB962C8B-B14F-4D97-AF65-F5344CB8AC3E}">
        <p14:creationId xmlns:p14="http://schemas.microsoft.com/office/powerpoint/2010/main" val="10055272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49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4438876"/>
            <a:ext cx="9144000" cy="2419124"/>
          </a:xfrm>
          <a:prstGeom prst="rect">
            <a:avLst/>
          </a:prstGeom>
          <a:noFill/>
        </p:spPr>
        <p:txBody>
          <a:bodyPr wrap="square" rtlCol="0">
            <a:spAutoFit/>
          </a:bodyPr>
          <a:lstStyle/>
          <a:p>
            <a:pPr algn="ctr">
              <a:lnSpc>
                <a:spcPct val="90000"/>
              </a:lnSpc>
            </a:pPr>
            <a:r>
              <a:rPr lang="en-US" sz="7200" b="1" cap="small" dirty="0">
                <a:solidFill>
                  <a:srgbClr val="0070C0"/>
                </a:solidFill>
              </a:rPr>
              <a:t>Don’t Forget</a:t>
            </a:r>
          </a:p>
          <a:p>
            <a:pPr algn="ctr">
              <a:lnSpc>
                <a:spcPct val="90000"/>
              </a:lnSpc>
            </a:pPr>
            <a:r>
              <a:rPr lang="en-US" sz="7200" b="1" cap="small" dirty="0">
                <a:solidFill>
                  <a:srgbClr val="0070C0"/>
                </a:solidFill>
              </a:rPr>
              <a:t>Your Sword</a:t>
            </a:r>
          </a:p>
          <a:p>
            <a:pPr algn="ctr">
              <a:lnSpc>
                <a:spcPct val="90000"/>
              </a:lnSpc>
            </a:pPr>
            <a:endParaRPr lang="en-US" sz="2400" b="1" cap="small" dirty="0">
              <a:solidFill>
                <a:srgbClr val="0070C0"/>
              </a:solidFill>
            </a:endParaRPr>
          </a:p>
        </p:txBody>
      </p:sp>
      <p:sp>
        <p:nvSpPr>
          <p:cNvPr id="7" name="Title 1">
            <a:extLst>
              <a:ext uri="{FF2B5EF4-FFF2-40B4-BE49-F238E27FC236}">
                <a16:creationId xmlns:a16="http://schemas.microsoft.com/office/drawing/2014/main" id="{1467759F-672D-424B-8528-678D450543FD}"/>
              </a:ext>
            </a:extLst>
          </p:cNvPr>
          <p:cNvSpPr>
            <a:spLocks noGrp="1"/>
          </p:cNvSpPr>
          <p:nvPr>
            <p:ph type="ctrTitle"/>
          </p:nvPr>
        </p:nvSpPr>
        <p:spPr>
          <a:xfrm>
            <a:off x="0" y="274320"/>
            <a:ext cx="9144000" cy="1524000"/>
          </a:xfrm>
        </p:spPr>
        <p:txBody>
          <a:bodyPr>
            <a:noAutofit/>
          </a:bodyPr>
          <a:lstStyle/>
          <a:p>
            <a:r>
              <a:rPr lang="en-US" sz="12000" b="1" dirty="0">
                <a:gradFill flip="none" rotWithShape="1">
                  <a:gsLst>
                    <a:gs pos="0">
                      <a:schemeClr val="tx1"/>
                    </a:gs>
                    <a:gs pos="50000">
                      <a:schemeClr val="bg1">
                        <a:lumMod val="75000"/>
                      </a:schemeClr>
                    </a:gs>
                    <a:gs pos="100000">
                      <a:schemeClr val="bg1">
                        <a:lumMod val="95000"/>
                      </a:schemeClr>
                    </a:gs>
                  </a:gsLst>
                  <a:lin ang="5400000" scaled="1"/>
                  <a:tileRect/>
                </a:gradFill>
                <a:effectLst/>
                <a:latin typeface="Candara" panose="020E0502030303020204" pitchFamily="34" charset="0"/>
              </a:rPr>
              <a:t>PRAYER</a:t>
            </a:r>
            <a:endParaRPr lang="en-US" sz="12000" i="1" dirty="0">
              <a:gradFill flip="none" rotWithShape="1">
                <a:gsLst>
                  <a:gs pos="0">
                    <a:schemeClr val="tx1"/>
                  </a:gs>
                  <a:gs pos="50000">
                    <a:schemeClr val="bg1">
                      <a:lumMod val="75000"/>
                    </a:schemeClr>
                  </a:gs>
                  <a:gs pos="100000">
                    <a:schemeClr val="bg1">
                      <a:lumMod val="95000"/>
                    </a:schemeClr>
                  </a:gs>
                </a:gsLst>
                <a:lin ang="5400000" scaled="1"/>
                <a:tileRect/>
              </a:gra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2FBBEA53-7687-4A52-A1DF-C1157F9A3C9C}"/>
              </a:ext>
            </a:extLst>
          </p:cNvPr>
          <p:cNvSpPr txBox="1"/>
          <p:nvPr/>
        </p:nvSpPr>
        <p:spPr>
          <a:xfrm>
            <a:off x="0" y="962561"/>
            <a:ext cx="9144000" cy="1323439"/>
          </a:xfrm>
          <a:prstGeom prst="rect">
            <a:avLst/>
          </a:prstGeom>
          <a:noFill/>
        </p:spPr>
        <p:txBody>
          <a:bodyPr wrap="square" rtlCol="0">
            <a:spAutoFit/>
          </a:bodyPr>
          <a:lstStyle/>
          <a:p>
            <a:pPr algn="ctr"/>
            <a:r>
              <a:rPr lang="en-US" sz="8000" dirty="0">
                <a:solidFill>
                  <a:schemeClr val="tx1">
                    <a:lumMod val="65000"/>
                    <a:lumOff val="35000"/>
                  </a:schemeClr>
                </a:solidFill>
                <a:latin typeface="Segoe UI Light" panose="020B0502040204020203" pitchFamily="34" charset="0"/>
                <a:cs typeface="Segoe UI Light" panose="020B0502040204020203" pitchFamily="34" charset="0"/>
              </a:rPr>
              <a:t>11 KEY PRINCIPLES</a:t>
            </a:r>
          </a:p>
        </p:txBody>
      </p:sp>
      <p:sp>
        <p:nvSpPr>
          <p:cNvPr id="5" name="TextBox 4">
            <a:extLst>
              <a:ext uri="{FF2B5EF4-FFF2-40B4-BE49-F238E27FC236}">
                <a16:creationId xmlns:a16="http://schemas.microsoft.com/office/drawing/2014/main" id="{FCBB1BBA-B0D1-44A2-886E-F8343C1FCFF9}"/>
              </a:ext>
            </a:extLst>
          </p:cNvPr>
          <p:cNvSpPr txBox="1"/>
          <p:nvPr/>
        </p:nvSpPr>
        <p:spPr>
          <a:xfrm>
            <a:off x="3009900" y="1981200"/>
            <a:ext cx="3124200" cy="2015936"/>
          </a:xfrm>
          <a:prstGeom prst="rect">
            <a:avLst/>
          </a:prstGeom>
          <a:noFill/>
        </p:spPr>
        <p:txBody>
          <a:bodyPr wrap="square" rtlCol="0">
            <a:spAutoFit/>
          </a:bodyPr>
          <a:lstStyle/>
          <a:p>
            <a:pPr algn="ctr"/>
            <a:r>
              <a:rPr lang="en-US" sz="12500" dirty="0">
                <a:solidFill>
                  <a:schemeClr val="tx1">
                    <a:lumMod val="50000"/>
                    <a:lumOff val="50000"/>
                  </a:schemeClr>
                </a:solidFill>
                <a:latin typeface="Segoe UI Semibold" panose="020B0702040204020203" pitchFamily="34" charset="0"/>
                <a:cs typeface="Segoe UI Semibold" panose="020B0702040204020203" pitchFamily="34" charset="0"/>
              </a:rPr>
              <a:t>#8</a:t>
            </a:r>
          </a:p>
        </p:txBody>
      </p:sp>
    </p:spTree>
    <p:extLst>
      <p:ext uri="{BB962C8B-B14F-4D97-AF65-F5344CB8AC3E}">
        <p14:creationId xmlns:p14="http://schemas.microsoft.com/office/powerpoint/2010/main" val="2130592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Diagram&#10;&#10;Description automatically generated with medium confidence">
            <a:extLst>
              <a:ext uri="{FF2B5EF4-FFF2-40B4-BE49-F238E27FC236}">
                <a16:creationId xmlns:a16="http://schemas.microsoft.com/office/drawing/2014/main" id="{9BC35742-FA61-DCE1-9324-B187F81800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985837"/>
            <a:ext cx="8686800" cy="4886325"/>
          </a:xfrm>
          <a:prstGeom prst="rect">
            <a:avLst/>
          </a:prstGeom>
          <a:ln w="12700">
            <a:solidFill>
              <a:schemeClr val="bg1">
                <a:lumMod val="75000"/>
              </a:schemeClr>
            </a:solidFill>
          </a:ln>
        </p:spPr>
      </p:pic>
    </p:spTree>
    <p:extLst>
      <p:ext uri="{BB962C8B-B14F-4D97-AF65-F5344CB8AC3E}">
        <p14:creationId xmlns:p14="http://schemas.microsoft.com/office/powerpoint/2010/main" val="1778872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0" y="2179957"/>
            <a:ext cx="9144000" cy="2498087"/>
          </a:xfrm>
          <a:prstGeom prst="rect">
            <a:avLst/>
          </a:prstGeom>
          <a:noFill/>
        </p:spPr>
        <p:txBody>
          <a:bodyPr wrap="square" rtlCol="0">
            <a:noAutofit/>
          </a:bodyPr>
          <a:lstStyle/>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When we know the Word, we pray the Word,</a:t>
            </a:r>
          </a:p>
          <a:p>
            <a:pPr algn="ctr">
              <a:lnSpc>
                <a:spcPct val="125000"/>
              </a:lnSpc>
              <a:spcAft>
                <a:spcPts val="1200"/>
              </a:spcAft>
            </a:pPr>
            <a:r>
              <a:rPr lang="en-US" sz="3200" dirty="0">
                <a:solidFill>
                  <a:srgbClr val="0070C0"/>
                </a:solidFill>
                <a:latin typeface="Segoe UI Semilight" panose="020B0402040204020203" pitchFamily="34" charset="0"/>
                <a:cs typeface="Segoe UI Semilight" panose="020B0402040204020203" pitchFamily="34" charset="0"/>
              </a:rPr>
              <a:t>and heaven echoes.</a:t>
            </a:r>
          </a:p>
          <a:p>
            <a:pPr algn="ctr"/>
            <a:r>
              <a:rPr lang="en-US" sz="3200" b="1" cap="small" dirty="0">
                <a:solidFill>
                  <a:srgbClr val="0070C0"/>
                </a:solidFill>
                <a:latin typeface="Segoe UI" panose="020B0502040204020203" pitchFamily="34" charset="0"/>
                <a:cs typeface="Segoe UI" panose="020B0502040204020203" pitchFamily="34" charset="0"/>
              </a:rPr>
              <a:t>Lisa </a:t>
            </a:r>
            <a:r>
              <a:rPr lang="en-US" sz="3200" b="1" cap="small" dirty="0" err="1">
                <a:solidFill>
                  <a:srgbClr val="0070C0"/>
                </a:solidFill>
                <a:latin typeface="Segoe UI" panose="020B0502040204020203" pitchFamily="34" charset="0"/>
                <a:cs typeface="Segoe UI" panose="020B0502040204020203" pitchFamily="34" charset="0"/>
              </a:rPr>
              <a:t>Bevere</a:t>
            </a:r>
            <a:endParaRPr lang="en-US" sz="3200" b="1" cap="small" dirty="0">
              <a:solidFill>
                <a:srgbClr val="0070C0"/>
              </a:solidFill>
              <a:latin typeface="Segoe UI" panose="020B0502040204020203" pitchFamily="34" charset="0"/>
              <a:cs typeface="Segoe UI" panose="020B0502040204020203" pitchFamily="34" charset="0"/>
            </a:endParaRPr>
          </a:p>
          <a:p>
            <a:pPr algn="ctr"/>
            <a:r>
              <a:rPr lang="en-US" sz="2000" dirty="0">
                <a:solidFill>
                  <a:srgbClr val="0070C0"/>
                </a:solidFill>
                <a:latin typeface="Segoe UI" panose="020B0502040204020203" pitchFamily="34" charset="0"/>
                <a:cs typeface="Segoe UI" panose="020B0502040204020203" pitchFamily="34" charset="0"/>
              </a:rPr>
              <a:t>International speaker, bestselling author &amp; wife of John </a:t>
            </a:r>
            <a:r>
              <a:rPr lang="en-US" sz="2000" dirty="0" err="1">
                <a:solidFill>
                  <a:srgbClr val="0070C0"/>
                </a:solidFill>
                <a:latin typeface="Segoe UI" panose="020B0502040204020203" pitchFamily="34" charset="0"/>
                <a:cs typeface="Segoe UI" panose="020B0502040204020203" pitchFamily="34" charset="0"/>
              </a:rPr>
              <a:t>Bevere</a:t>
            </a:r>
            <a:endParaRPr lang="en-US" sz="2000" dirty="0">
              <a:solidFill>
                <a:srgbClr val="0070C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22939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0" y="1597730"/>
            <a:ext cx="9144000" cy="3662541"/>
          </a:xfrm>
          <a:prstGeom prst="rect">
            <a:avLst/>
          </a:prstGeom>
          <a:noFill/>
        </p:spPr>
        <p:txBody>
          <a:bodyPr wrap="square" rtlCol="0">
            <a:spAutoFit/>
          </a:bodyPr>
          <a:lstStyle/>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For this reason I kneel before the Father, from whom his whole family in heaven and on earth derives its name. I pray that out of his glorious riches he may strengthen you with power through his Spirit in your inner being,</a:t>
            </a:r>
          </a:p>
          <a:p>
            <a:pPr algn="ctr"/>
            <a:r>
              <a:rPr lang="en-US" sz="3200" b="1" cap="small" dirty="0">
                <a:solidFill>
                  <a:srgbClr val="0070C0"/>
                </a:solidFill>
                <a:latin typeface="Segoe UI" panose="020B0502040204020203" pitchFamily="34" charset="0"/>
                <a:cs typeface="Segoe UI" panose="020B0502040204020203" pitchFamily="34" charset="0"/>
              </a:rPr>
              <a:t>Ephesians</a:t>
            </a:r>
            <a:r>
              <a:rPr lang="en-US" sz="3200" b="1" dirty="0">
                <a:solidFill>
                  <a:srgbClr val="0070C0"/>
                </a:solidFill>
                <a:latin typeface="Segoe UI" panose="020B0502040204020203" pitchFamily="34" charset="0"/>
                <a:cs typeface="Segoe UI" panose="020B0502040204020203" pitchFamily="34" charset="0"/>
              </a:rPr>
              <a:t> 3:14-16 (NIV)</a:t>
            </a:r>
          </a:p>
        </p:txBody>
      </p:sp>
    </p:spTree>
    <p:extLst>
      <p:ext uri="{BB962C8B-B14F-4D97-AF65-F5344CB8AC3E}">
        <p14:creationId xmlns:p14="http://schemas.microsoft.com/office/powerpoint/2010/main" val="1417863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0" y="1289953"/>
            <a:ext cx="9144000" cy="4278094"/>
          </a:xfrm>
          <a:prstGeom prst="rect">
            <a:avLst/>
          </a:prstGeom>
          <a:noFill/>
        </p:spPr>
        <p:txBody>
          <a:bodyPr wrap="square" rtlCol="0">
            <a:spAutoFit/>
          </a:bodyPr>
          <a:lstStyle/>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When he looked out over the crowds, his heart broke. So confused and aimless they were,</a:t>
            </a:r>
          </a:p>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like sheep with no shepherd. </a:t>
            </a:r>
          </a:p>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“What a huge harvest!” he said to his disciples. “How few workers! </a:t>
            </a:r>
          </a:p>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On your knees and pray for harvest hands!” </a:t>
            </a:r>
          </a:p>
          <a:p>
            <a:pPr algn="ctr"/>
            <a:r>
              <a:rPr lang="en-US" sz="3200" b="1" cap="small" dirty="0">
                <a:solidFill>
                  <a:srgbClr val="0070C0"/>
                </a:solidFill>
                <a:latin typeface="Segoe UI" panose="020B0502040204020203" pitchFamily="34" charset="0"/>
                <a:cs typeface="Segoe UI" panose="020B0502040204020203" pitchFamily="34" charset="0"/>
              </a:rPr>
              <a:t>Matthew</a:t>
            </a:r>
            <a:r>
              <a:rPr lang="en-US" sz="3200" b="1" dirty="0">
                <a:solidFill>
                  <a:srgbClr val="0070C0"/>
                </a:solidFill>
                <a:latin typeface="Segoe UI" panose="020B0502040204020203" pitchFamily="34" charset="0"/>
                <a:cs typeface="Segoe UI" panose="020B0502040204020203" pitchFamily="34" charset="0"/>
              </a:rPr>
              <a:t> 9:36-38 (The Message)</a:t>
            </a:r>
          </a:p>
        </p:txBody>
      </p:sp>
    </p:spTree>
    <p:extLst>
      <p:ext uri="{BB962C8B-B14F-4D97-AF65-F5344CB8AC3E}">
        <p14:creationId xmlns:p14="http://schemas.microsoft.com/office/powerpoint/2010/main" val="1891395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228600" y="731520"/>
            <a:ext cx="8686800" cy="5394960"/>
          </a:xfrm>
          <a:prstGeom prst="rect">
            <a:avLst/>
          </a:prstGeom>
          <a:noFill/>
        </p:spPr>
        <p:txBody>
          <a:bodyPr wrap="square" rtlCol="0">
            <a:spAutoFit/>
          </a:bodyPr>
          <a:lstStyle/>
          <a:p>
            <a:pPr algn="ctr">
              <a:lnSpc>
                <a:spcPct val="125000"/>
              </a:lnSpc>
            </a:pPr>
            <a:r>
              <a:rPr lang="en-US" sz="2800" dirty="0">
                <a:solidFill>
                  <a:srgbClr val="0070C0"/>
                </a:solidFill>
                <a:latin typeface="Segoe UI Semilight" panose="020B0402040204020203" pitchFamily="34" charset="0"/>
                <a:cs typeface="Segoe UI Semilight" panose="020B0402040204020203" pitchFamily="34" charset="0"/>
              </a:rPr>
              <a:t>So now, Lord, listen to their threats to harm us. </a:t>
            </a:r>
            <a:r>
              <a:rPr lang="en-US" sz="2800" b="1" i="1" dirty="0">
                <a:solidFill>
                  <a:srgbClr val="0070C0"/>
                </a:solidFill>
                <a:latin typeface="Segoe UI Semibold" panose="020B0702040204020203" pitchFamily="34" charset="0"/>
                <a:cs typeface="Segoe UI Semibold" panose="020B0702040204020203" pitchFamily="34" charset="0"/>
              </a:rPr>
              <a:t>Empower us, as your servants, to speak the word of God freely and courageously. Stretch out your hand of power through us to heal, and to move in signs and wonders by the name of your holy Son, Jesus!” </a:t>
            </a:r>
            <a:r>
              <a:rPr lang="en-US" sz="2800" dirty="0">
                <a:solidFill>
                  <a:srgbClr val="0070C0"/>
                </a:solidFill>
                <a:latin typeface="Segoe UI Semilight" panose="020B0402040204020203" pitchFamily="34" charset="0"/>
                <a:cs typeface="Segoe UI Semilight" panose="020B0402040204020203" pitchFamily="34" charset="0"/>
              </a:rPr>
              <a:t>At that moment the earth shook beneath them, causing the building they were in to tremble. Each one of them was filled with the Holy Spirit, and they proclaimed the word of God with unrestrained boldness.</a:t>
            </a:r>
          </a:p>
          <a:p>
            <a:pPr algn="ctr"/>
            <a:r>
              <a:rPr lang="en-US" sz="2800" b="1" cap="small" dirty="0">
                <a:solidFill>
                  <a:srgbClr val="0070C0"/>
                </a:solidFill>
                <a:latin typeface="Segoe UI" panose="020B0502040204020203" pitchFamily="34" charset="0"/>
                <a:cs typeface="Segoe UI" panose="020B0502040204020203" pitchFamily="34" charset="0"/>
              </a:rPr>
              <a:t>Acts</a:t>
            </a:r>
            <a:r>
              <a:rPr lang="en-US" sz="2800" b="1" dirty="0">
                <a:solidFill>
                  <a:srgbClr val="0070C0"/>
                </a:solidFill>
                <a:latin typeface="Segoe UI" panose="020B0502040204020203" pitchFamily="34" charset="0"/>
                <a:cs typeface="Segoe UI" panose="020B0502040204020203" pitchFamily="34" charset="0"/>
              </a:rPr>
              <a:t> 4:29-31 (Passion Translation)</a:t>
            </a:r>
          </a:p>
        </p:txBody>
      </p:sp>
    </p:spTree>
    <p:extLst>
      <p:ext uri="{BB962C8B-B14F-4D97-AF65-F5344CB8AC3E}">
        <p14:creationId xmlns:p14="http://schemas.microsoft.com/office/powerpoint/2010/main" val="104162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5165229"/>
            <a:ext cx="9144000" cy="1692771"/>
          </a:xfrm>
          <a:prstGeom prst="rect">
            <a:avLst/>
          </a:prstGeom>
          <a:noFill/>
        </p:spPr>
        <p:txBody>
          <a:bodyPr wrap="square" rtlCol="0">
            <a:spAutoFit/>
          </a:bodyPr>
          <a:lstStyle/>
          <a:p>
            <a:pPr algn="ctr"/>
            <a:r>
              <a:rPr lang="en-US" sz="8000" b="1" cap="small" dirty="0">
                <a:solidFill>
                  <a:srgbClr val="0070C0"/>
                </a:solidFill>
              </a:rPr>
              <a:t>Perseverance</a:t>
            </a:r>
          </a:p>
          <a:p>
            <a:pPr algn="ctr"/>
            <a:endParaRPr lang="en-US" sz="2400" b="1" cap="small" dirty="0">
              <a:solidFill>
                <a:srgbClr val="0070C0"/>
              </a:solidFill>
            </a:endParaRPr>
          </a:p>
        </p:txBody>
      </p:sp>
      <p:sp>
        <p:nvSpPr>
          <p:cNvPr id="7" name="Title 1">
            <a:extLst>
              <a:ext uri="{FF2B5EF4-FFF2-40B4-BE49-F238E27FC236}">
                <a16:creationId xmlns:a16="http://schemas.microsoft.com/office/drawing/2014/main" id="{96C705ED-0EDB-47D3-8847-8AC92B459D8D}"/>
              </a:ext>
            </a:extLst>
          </p:cNvPr>
          <p:cNvSpPr>
            <a:spLocks noGrp="1"/>
          </p:cNvSpPr>
          <p:nvPr>
            <p:ph type="ctrTitle"/>
          </p:nvPr>
        </p:nvSpPr>
        <p:spPr>
          <a:xfrm>
            <a:off x="0" y="274320"/>
            <a:ext cx="9144000" cy="1524000"/>
          </a:xfrm>
        </p:spPr>
        <p:txBody>
          <a:bodyPr>
            <a:noAutofit/>
          </a:bodyPr>
          <a:lstStyle/>
          <a:p>
            <a:r>
              <a:rPr lang="en-US" sz="12000" b="1" dirty="0">
                <a:gradFill flip="none" rotWithShape="1">
                  <a:gsLst>
                    <a:gs pos="0">
                      <a:schemeClr val="tx1"/>
                    </a:gs>
                    <a:gs pos="50000">
                      <a:schemeClr val="bg1">
                        <a:lumMod val="75000"/>
                      </a:schemeClr>
                    </a:gs>
                    <a:gs pos="100000">
                      <a:schemeClr val="bg1">
                        <a:lumMod val="95000"/>
                      </a:schemeClr>
                    </a:gs>
                  </a:gsLst>
                  <a:lin ang="5400000" scaled="1"/>
                  <a:tileRect/>
                </a:gradFill>
                <a:effectLst/>
                <a:latin typeface="Candara" panose="020E0502030303020204" pitchFamily="34" charset="0"/>
              </a:rPr>
              <a:t>PRAYER</a:t>
            </a:r>
            <a:endParaRPr lang="en-US" sz="12000" i="1" dirty="0">
              <a:gradFill flip="none" rotWithShape="1">
                <a:gsLst>
                  <a:gs pos="0">
                    <a:schemeClr val="tx1"/>
                  </a:gs>
                  <a:gs pos="50000">
                    <a:schemeClr val="bg1">
                      <a:lumMod val="75000"/>
                    </a:schemeClr>
                  </a:gs>
                  <a:gs pos="100000">
                    <a:schemeClr val="bg1">
                      <a:lumMod val="95000"/>
                    </a:schemeClr>
                  </a:gs>
                </a:gsLst>
                <a:lin ang="5400000" scaled="1"/>
                <a:tileRect/>
              </a:gra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EBD03435-F237-4EBD-991A-9369018573C9}"/>
              </a:ext>
            </a:extLst>
          </p:cNvPr>
          <p:cNvSpPr txBox="1"/>
          <p:nvPr/>
        </p:nvSpPr>
        <p:spPr>
          <a:xfrm>
            <a:off x="0" y="962561"/>
            <a:ext cx="9144000" cy="1323439"/>
          </a:xfrm>
          <a:prstGeom prst="rect">
            <a:avLst/>
          </a:prstGeom>
          <a:noFill/>
        </p:spPr>
        <p:txBody>
          <a:bodyPr wrap="square" rtlCol="0">
            <a:spAutoFit/>
          </a:bodyPr>
          <a:lstStyle/>
          <a:p>
            <a:pPr algn="ctr"/>
            <a:r>
              <a:rPr lang="en-US" sz="8000" dirty="0">
                <a:solidFill>
                  <a:schemeClr val="tx1">
                    <a:lumMod val="65000"/>
                    <a:lumOff val="35000"/>
                  </a:schemeClr>
                </a:solidFill>
                <a:latin typeface="Segoe UI Light" panose="020B0502040204020203" pitchFamily="34" charset="0"/>
                <a:cs typeface="Segoe UI Light" panose="020B0502040204020203" pitchFamily="34" charset="0"/>
              </a:rPr>
              <a:t>11 KEY PRINCIPLES</a:t>
            </a:r>
          </a:p>
        </p:txBody>
      </p:sp>
      <p:sp>
        <p:nvSpPr>
          <p:cNvPr id="5" name="TextBox 4">
            <a:extLst>
              <a:ext uri="{FF2B5EF4-FFF2-40B4-BE49-F238E27FC236}">
                <a16:creationId xmlns:a16="http://schemas.microsoft.com/office/drawing/2014/main" id="{4C694A9D-6EB5-4768-835C-17C3A4256E2E}"/>
              </a:ext>
            </a:extLst>
          </p:cNvPr>
          <p:cNvSpPr txBox="1"/>
          <p:nvPr/>
        </p:nvSpPr>
        <p:spPr>
          <a:xfrm>
            <a:off x="3009900" y="1981200"/>
            <a:ext cx="3124200" cy="2015936"/>
          </a:xfrm>
          <a:prstGeom prst="rect">
            <a:avLst/>
          </a:prstGeom>
          <a:noFill/>
        </p:spPr>
        <p:txBody>
          <a:bodyPr wrap="square" rtlCol="0">
            <a:spAutoFit/>
          </a:bodyPr>
          <a:lstStyle/>
          <a:p>
            <a:pPr algn="ctr"/>
            <a:r>
              <a:rPr lang="en-US" sz="12500" dirty="0">
                <a:solidFill>
                  <a:schemeClr val="tx1">
                    <a:lumMod val="50000"/>
                    <a:lumOff val="50000"/>
                  </a:schemeClr>
                </a:solidFill>
                <a:latin typeface="Segoe UI Semibold" panose="020B0702040204020203" pitchFamily="34" charset="0"/>
                <a:cs typeface="Segoe UI Semibold" panose="020B0702040204020203" pitchFamily="34" charset="0"/>
              </a:rPr>
              <a:t>#9</a:t>
            </a:r>
          </a:p>
        </p:txBody>
      </p:sp>
    </p:spTree>
    <p:extLst>
      <p:ext uri="{BB962C8B-B14F-4D97-AF65-F5344CB8AC3E}">
        <p14:creationId xmlns:p14="http://schemas.microsoft.com/office/powerpoint/2010/main" val="2571296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0" y="1690063"/>
            <a:ext cx="9144000" cy="3477875"/>
          </a:xfrm>
          <a:prstGeom prst="rect">
            <a:avLst/>
          </a:prstGeom>
          <a:noFill/>
        </p:spPr>
        <p:txBody>
          <a:bodyPr wrap="square" rtlCol="0">
            <a:spAutoFit/>
          </a:bodyPr>
          <a:lstStyle/>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Keep on asking, and it will be given to you;</a:t>
            </a:r>
          </a:p>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keep on seeking, and you will find;</a:t>
            </a:r>
          </a:p>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keep on knocking,</a:t>
            </a:r>
          </a:p>
          <a:p>
            <a:pPr algn="ctr">
              <a:lnSpc>
                <a:spcPct val="125000"/>
              </a:lnSpc>
              <a:spcAft>
                <a:spcPts val="600"/>
              </a:spcAft>
            </a:pPr>
            <a:r>
              <a:rPr lang="en-US" sz="3200" dirty="0">
                <a:solidFill>
                  <a:srgbClr val="0070C0"/>
                </a:solidFill>
                <a:latin typeface="Segoe UI Semilight" panose="020B0402040204020203" pitchFamily="34" charset="0"/>
                <a:cs typeface="Segoe UI Semilight" panose="020B0402040204020203" pitchFamily="34" charset="0"/>
              </a:rPr>
              <a:t>and it will be opened unto you.</a:t>
            </a:r>
          </a:p>
          <a:p>
            <a:pPr algn="ctr"/>
            <a:r>
              <a:rPr lang="en-US" sz="3200" b="1" cap="small" dirty="0">
                <a:solidFill>
                  <a:srgbClr val="0070C0"/>
                </a:solidFill>
                <a:latin typeface="Segoe UI" panose="020B0502040204020203" pitchFamily="34" charset="0"/>
                <a:cs typeface="Segoe UI" panose="020B0502040204020203" pitchFamily="34" charset="0"/>
              </a:rPr>
              <a:t>Matthew</a:t>
            </a:r>
            <a:r>
              <a:rPr lang="en-US" sz="3200" b="1" dirty="0">
                <a:solidFill>
                  <a:srgbClr val="0070C0"/>
                </a:solidFill>
                <a:latin typeface="Segoe UI" panose="020B0502040204020203" pitchFamily="34" charset="0"/>
                <a:cs typeface="Segoe UI" panose="020B0502040204020203" pitchFamily="34" charset="0"/>
              </a:rPr>
              <a:t> 7:7</a:t>
            </a:r>
          </a:p>
          <a:p>
            <a:pPr algn="ctr"/>
            <a:r>
              <a:rPr lang="en-US" sz="2400" dirty="0">
                <a:solidFill>
                  <a:srgbClr val="0070C0"/>
                </a:solidFill>
                <a:latin typeface="Segoe UI" panose="020B0502040204020203" pitchFamily="34" charset="0"/>
                <a:cs typeface="Segoe UI" panose="020B0502040204020203" pitchFamily="34" charset="0"/>
              </a:rPr>
              <a:t>Williams New Testament</a:t>
            </a:r>
          </a:p>
        </p:txBody>
      </p:sp>
    </p:spTree>
    <p:extLst>
      <p:ext uri="{BB962C8B-B14F-4D97-AF65-F5344CB8AC3E}">
        <p14:creationId xmlns:p14="http://schemas.microsoft.com/office/powerpoint/2010/main" val="4205930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0" y="1066815"/>
            <a:ext cx="9144000" cy="4724370"/>
          </a:xfrm>
          <a:prstGeom prst="rect">
            <a:avLst/>
          </a:prstGeom>
          <a:noFill/>
        </p:spPr>
        <p:txBody>
          <a:bodyPr wrap="square" rtlCol="0">
            <a:spAutoFit/>
          </a:bodyPr>
          <a:lstStyle/>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For everyone who keeps on asking</a:t>
            </a:r>
          </a:p>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will always receive,</a:t>
            </a:r>
          </a:p>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and he who keeps on seeking</a:t>
            </a:r>
          </a:p>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will always find,</a:t>
            </a:r>
          </a:p>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and to him who keeps on knocking</a:t>
            </a:r>
          </a:p>
          <a:p>
            <a:pPr algn="ctr">
              <a:lnSpc>
                <a:spcPct val="125000"/>
              </a:lnSpc>
              <a:spcAft>
                <a:spcPts val="600"/>
              </a:spcAft>
            </a:pPr>
            <a:r>
              <a:rPr lang="en-US" sz="3200" dirty="0">
                <a:solidFill>
                  <a:srgbClr val="0070C0"/>
                </a:solidFill>
                <a:latin typeface="Segoe UI Semilight" panose="020B0402040204020203" pitchFamily="34" charset="0"/>
                <a:cs typeface="Segoe UI Semilight" panose="020B0402040204020203" pitchFamily="34" charset="0"/>
              </a:rPr>
              <a:t>it will always be opened.</a:t>
            </a:r>
          </a:p>
          <a:p>
            <a:pPr algn="ctr"/>
            <a:r>
              <a:rPr lang="en-US" sz="3200" b="1" cap="small" dirty="0">
                <a:solidFill>
                  <a:srgbClr val="0070C0"/>
                </a:solidFill>
                <a:latin typeface="Segoe UI" panose="020B0502040204020203" pitchFamily="34" charset="0"/>
                <a:cs typeface="Segoe UI" panose="020B0502040204020203" pitchFamily="34" charset="0"/>
              </a:rPr>
              <a:t>Matthew</a:t>
            </a:r>
            <a:r>
              <a:rPr lang="en-US" sz="3200" b="1" dirty="0">
                <a:solidFill>
                  <a:srgbClr val="0070C0"/>
                </a:solidFill>
                <a:latin typeface="Segoe UI" panose="020B0502040204020203" pitchFamily="34" charset="0"/>
                <a:cs typeface="Segoe UI" panose="020B0502040204020203" pitchFamily="34" charset="0"/>
              </a:rPr>
              <a:t> 7:8</a:t>
            </a:r>
          </a:p>
          <a:p>
            <a:pPr algn="ctr"/>
            <a:r>
              <a:rPr lang="en-US" sz="2400" dirty="0">
                <a:solidFill>
                  <a:srgbClr val="0070C0"/>
                </a:solidFill>
                <a:latin typeface="Segoe UI" panose="020B0502040204020203" pitchFamily="34" charset="0"/>
                <a:cs typeface="Segoe UI" panose="020B0502040204020203" pitchFamily="34" charset="0"/>
              </a:rPr>
              <a:t>Williams New Testament</a:t>
            </a:r>
          </a:p>
        </p:txBody>
      </p:sp>
    </p:spTree>
    <p:extLst>
      <p:ext uri="{BB962C8B-B14F-4D97-AF65-F5344CB8AC3E}">
        <p14:creationId xmlns:p14="http://schemas.microsoft.com/office/powerpoint/2010/main" val="628259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27432" y="139382"/>
            <a:ext cx="9144000" cy="6579237"/>
          </a:xfrm>
          <a:prstGeom prst="rect">
            <a:avLst/>
          </a:prstGeom>
          <a:noFill/>
        </p:spPr>
        <p:txBody>
          <a:bodyPr wrap="square" rtlCol="0">
            <a:spAutoFit/>
          </a:bodyPr>
          <a:lstStyle/>
          <a:p>
            <a:pPr algn="ctr">
              <a:lnSpc>
                <a:spcPct val="125000"/>
              </a:lnSpc>
            </a:pPr>
            <a:r>
              <a:rPr lang="en-US" sz="2800" dirty="0">
                <a:solidFill>
                  <a:srgbClr val="0070C0"/>
                </a:solidFill>
                <a:latin typeface="Segoe UI Semilight" panose="020B0402040204020203" pitchFamily="34" charset="0"/>
                <a:cs typeface="Segoe UI Semilight" panose="020B0402040204020203" pitchFamily="34" charset="0"/>
              </a:rPr>
              <a:t>And another angel came and stood at the altar</a:t>
            </a:r>
          </a:p>
          <a:p>
            <a:pPr algn="ctr">
              <a:lnSpc>
                <a:spcPct val="125000"/>
              </a:lnSpc>
            </a:pPr>
            <a:r>
              <a:rPr lang="en-US" sz="2800" dirty="0">
                <a:solidFill>
                  <a:srgbClr val="0070C0"/>
                </a:solidFill>
                <a:latin typeface="Segoe UI Semilight" panose="020B0402040204020203" pitchFamily="34" charset="0"/>
                <a:cs typeface="Segoe UI Semilight" panose="020B0402040204020203" pitchFamily="34" charset="0"/>
              </a:rPr>
              <a:t>with a golden censer, and he was given much incense</a:t>
            </a:r>
          </a:p>
          <a:p>
            <a:pPr algn="ctr">
              <a:lnSpc>
                <a:spcPct val="125000"/>
              </a:lnSpc>
            </a:pPr>
            <a:r>
              <a:rPr lang="en-US" sz="2800" dirty="0">
                <a:solidFill>
                  <a:srgbClr val="0070C0"/>
                </a:solidFill>
                <a:latin typeface="Segoe UI Semilight" panose="020B0402040204020203" pitchFamily="34" charset="0"/>
                <a:cs typeface="Segoe UI Semilight" panose="020B0402040204020203" pitchFamily="34" charset="0"/>
              </a:rPr>
              <a:t>to offer with the prayers of all the saints on the</a:t>
            </a:r>
          </a:p>
          <a:p>
            <a:pPr algn="ctr">
              <a:lnSpc>
                <a:spcPct val="125000"/>
              </a:lnSpc>
            </a:pPr>
            <a:r>
              <a:rPr lang="en-US" sz="2800" dirty="0">
                <a:solidFill>
                  <a:srgbClr val="0070C0"/>
                </a:solidFill>
                <a:latin typeface="Segoe UI Semilight" panose="020B0402040204020203" pitchFamily="34" charset="0"/>
                <a:cs typeface="Segoe UI Semilight" panose="020B0402040204020203" pitchFamily="34" charset="0"/>
              </a:rPr>
              <a:t>golden altar before the throne, and the smoke</a:t>
            </a:r>
          </a:p>
          <a:p>
            <a:pPr algn="ctr">
              <a:lnSpc>
                <a:spcPct val="125000"/>
              </a:lnSpc>
            </a:pPr>
            <a:r>
              <a:rPr lang="en-US" sz="2800" dirty="0">
                <a:solidFill>
                  <a:srgbClr val="0070C0"/>
                </a:solidFill>
                <a:latin typeface="Segoe UI Semilight" panose="020B0402040204020203" pitchFamily="34" charset="0"/>
                <a:cs typeface="Segoe UI Semilight" panose="020B0402040204020203" pitchFamily="34" charset="0"/>
              </a:rPr>
              <a:t>of the incense, with the prayers of the saints,</a:t>
            </a:r>
          </a:p>
          <a:p>
            <a:pPr algn="ctr">
              <a:lnSpc>
                <a:spcPct val="125000"/>
              </a:lnSpc>
            </a:pPr>
            <a:r>
              <a:rPr lang="en-US" sz="2800" dirty="0">
                <a:solidFill>
                  <a:srgbClr val="0070C0"/>
                </a:solidFill>
                <a:latin typeface="Segoe UI Semilight" panose="020B0402040204020203" pitchFamily="34" charset="0"/>
                <a:cs typeface="Segoe UI Semilight" panose="020B0402040204020203" pitchFamily="34" charset="0"/>
              </a:rPr>
              <a:t>rose before God from the hand of the angel.</a:t>
            </a:r>
          </a:p>
          <a:p>
            <a:pPr algn="ctr">
              <a:lnSpc>
                <a:spcPct val="125000"/>
              </a:lnSpc>
            </a:pPr>
            <a:r>
              <a:rPr lang="en-US" sz="2800" dirty="0">
                <a:solidFill>
                  <a:srgbClr val="0070C0"/>
                </a:solidFill>
                <a:latin typeface="Segoe UI Semilight" panose="020B0402040204020203" pitchFamily="34" charset="0"/>
                <a:cs typeface="Segoe UI Semilight" panose="020B0402040204020203" pitchFamily="34" charset="0"/>
              </a:rPr>
              <a:t>Then the angel took the censer and filled it with fire</a:t>
            </a:r>
          </a:p>
          <a:p>
            <a:pPr algn="ctr">
              <a:lnSpc>
                <a:spcPct val="125000"/>
              </a:lnSpc>
            </a:pPr>
            <a:r>
              <a:rPr lang="en-US" sz="2800" dirty="0">
                <a:solidFill>
                  <a:srgbClr val="0070C0"/>
                </a:solidFill>
                <a:latin typeface="Segoe UI Semilight" panose="020B0402040204020203" pitchFamily="34" charset="0"/>
                <a:cs typeface="Segoe UI Semilight" panose="020B0402040204020203" pitchFamily="34" charset="0"/>
              </a:rPr>
              <a:t>from the altar and threw it on the earth,</a:t>
            </a:r>
          </a:p>
          <a:p>
            <a:pPr algn="ctr">
              <a:lnSpc>
                <a:spcPct val="125000"/>
              </a:lnSpc>
            </a:pPr>
            <a:r>
              <a:rPr lang="en-US" sz="2800" dirty="0">
                <a:solidFill>
                  <a:srgbClr val="0070C0"/>
                </a:solidFill>
                <a:latin typeface="Segoe UI Semilight" panose="020B0402040204020203" pitchFamily="34" charset="0"/>
                <a:cs typeface="Segoe UI Semilight" panose="020B0402040204020203" pitchFamily="34" charset="0"/>
              </a:rPr>
              <a:t>and there were peals of thunder, rumblings,</a:t>
            </a:r>
          </a:p>
          <a:p>
            <a:pPr algn="ctr">
              <a:lnSpc>
                <a:spcPct val="125000"/>
              </a:lnSpc>
              <a:spcAft>
                <a:spcPts val="600"/>
              </a:spcAft>
            </a:pPr>
            <a:r>
              <a:rPr lang="en-US" sz="2800" dirty="0">
                <a:solidFill>
                  <a:srgbClr val="0070C0"/>
                </a:solidFill>
                <a:latin typeface="Segoe UI Semilight" panose="020B0402040204020203" pitchFamily="34" charset="0"/>
                <a:cs typeface="Segoe UI Semilight" panose="020B0402040204020203" pitchFamily="34" charset="0"/>
              </a:rPr>
              <a:t>flashes of lightning, and an earthquake.</a:t>
            </a:r>
          </a:p>
          <a:p>
            <a:pPr algn="ctr"/>
            <a:r>
              <a:rPr lang="en-US" sz="2800" b="1" cap="small" dirty="0">
                <a:solidFill>
                  <a:srgbClr val="0070C0"/>
                </a:solidFill>
                <a:latin typeface="Segoe UI" panose="020B0502040204020203" pitchFamily="34" charset="0"/>
                <a:cs typeface="Segoe UI" panose="020B0502040204020203" pitchFamily="34" charset="0"/>
              </a:rPr>
              <a:t>Revelation</a:t>
            </a:r>
            <a:r>
              <a:rPr lang="en-US" sz="2800" b="1" dirty="0">
                <a:solidFill>
                  <a:srgbClr val="0070C0"/>
                </a:solidFill>
                <a:latin typeface="Segoe UI" panose="020B0502040204020203" pitchFamily="34" charset="0"/>
                <a:cs typeface="Segoe UI" panose="020B0502040204020203" pitchFamily="34" charset="0"/>
              </a:rPr>
              <a:t> 8:3-5</a:t>
            </a:r>
          </a:p>
          <a:p>
            <a:pPr algn="ctr"/>
            <a:r>
              <a:rPr lang="en-US" sz="2400" dirty="0">
                <a:solidFill>
                  <a:srgbClr val="0070C0"/>
                </a:solidFill>
                <a:latin typeface="Segoe UI" panose="020B0502040204020203" pitchFamily="34" charset="0"/>
                <a:cs typeface="Segoe UI" panose="020B0502040204020203" pitchFamily="34" charset="0"/>
              </a:rPr>
              <a:t>English Standard Version</a:t>
            </a:r>
          </a:p>
        </p:txBody>
      </p:sp>
    </p:spTree>
    <p:extLst>
      <p:ext uri="{BB962C8B-B14F-4D97-AF65-F5344CB8AC3E}">
        <p14:creationId xmlns:p14="http://schemas.microsoft.com/office/powerpoint/2010/main" val="2513001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EC9E16F0-C0D2-5E9D-33A8-731A86D3594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511382" y="457200"/>
            <a:ext cx="4121236" cy="5943600"/>
          </a:xfrm>
          <a:prstGeom prst="rect">
            <a:avLst/>
          </a:prstGeom>
          <a:ln w="12700">
            <a:solidFill>
              <a:schemeClr val="bg1">
                <a:lumMod val="75000"/>
              </a:schemeClr>
            </a:solidFill>
          </a:ln>
        </p:spPr>
      </p:pic>
    </p:spTree>
    <p:extLst>
      <p:ext uri="{BB962C8B-B14F-4D97-AF65-F5344CB8AC3E}">
        <p14:creationId xmlns:p14="http://schemas.microsoft.com/office/powerpoint/2010/main" val="4226161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0" y="1836257"/>
            <a:ext cx="9144000" cy="3247043"/>
          </a:xfrm>
          <a:prstGeom prst="rect">
            <a:avLst/>
          </a:prstGeom>
          <a:noFill/>
        </p:spPr>
        <p:txBody>
          <a:bodyPr wrap="square" rtlCol="0">
            <a:spAutoFit/>
          </a:bodyPr>
          <a:lstStyle/>
          <a:p>
            <a:pPr algn="ctr">
              <a:spcAft>
                <a:spcPts val="600"/>
              </a:spcAft>
            </a:pPr>
            <a:r>
              <a:rPr lang="en-US" sz="3200" dirty="0">
                <a:solidFill>
                  <a:srgbClr val="0070C0"/>
                </a:solidFill>
                <a:latin typeface="Segoe UI Semilight" panose="020B0402040204020203" pitchFamily="34" charset="0"/>
                <a:cs typeface="Segoe UI Semilight" panose="020B0402040204020203" pitchFamily="34" charset="0"/>
              </a:rPr>
              <a:t>We have no idea how busy God's hands are</a:t>
            </a:r>
          </a:p>
          <a:p>
            <a:pPr algn="ctr">
              <a:spcAft>
                <a:spcPts val="600"/>
              </a:spcAft>
            </a:pPr>
            <a:r>
              <a:rPr lang="en-US" sz="3200" dirty="0">
                <a:solidFill>
                  <a:srgbClr val="0070C0"/>
                </a:solidFill>
                <a:latin typeface="Segoe UI Semilight" panose="020B0402040204020203" pitchFamily="34" charset="0"/>
                <a:cs typeface="Segoe UI Semilight" panose="020B0402040204020203" pitchFamily="34" charset="0"/>
              </a:rPr>
              <a:t>even when His mouth seems closed.</a:t>
            </a:r>
          </a:p>
          <a:p>
            <a:pPr algn="ctr">
              <a:spcAft>
                <a:spcPts val="600"/>
              </a:spcAft>
            </a:pPr>
            <a:r>
              <a:rPr lang="en-US" sz="3200" dirty="0">
                <a:solidFill>
                  <a:srgbClr val="0070C0"/>
                </a:solidFill>
                <a:latin typeface="Segoe UI Semilight" panose="020B0402040204020203" pitchFamily="34" charset="0"/>
                <a:cs typeface="Segoe UI Semilight" panose="020B0402040204020203" pitchFamily="34" charset="0"/>
              </a:rPr>
              <a:t>Where God is concerned,</a:t>
            </a:r>
          </a:p>
          <a:p>
            <a:pPr algn="ctr">
              <a:spcAft>
                <a:spcPts val="1200"/>
              </a:spcAft>
            </a:pPr>
            <a:r>
              <a:rPr lang="en-US" sz="3200" dirty="0">
                <a:solidFill>
                  <a:srgbClr val="0070C0"/>
                </a:solidFill>
                <a:latin typeface="Segoe UI Semilight" panose="020B0402040204020203" pitchFamily="34" charset="0"/>
                <a:cs typeface="Segoe UI Semilight" panose="020B0402040204020203" pitchFamily="34" charset="0"/>
              </a:rPr>
              <a:t>silence never equals slumber.</a:t>
            </a:r>
          </a:p>
          <a:p>
            <a:pPr algn="ctr"/>
            <a:r>
              <a:rPr lang="en-US" sz="3200" b="1" cap="small" dirty="0">
                <a:solidFill>
                  <a:srgbClr val="0070C0"/>
                </a:solidFill>
                <a:latin typeface="Segoe UI" panose="020B0502040204020203" pitchFamily="34" charset="0"/>
                <a:cs typeface="Segoe UI" panose="020B0502040204020203" pitchFamily="34" charset="0"/>
              </a:rPr>
              <a:t>Beth Moore</a:t>
            </a:r>
          </a:p>
          <a:p>
            <a:pPr algn="ctr"/>
            <a:r>
              <a:rPr lang="en-US" sz="2000" dirty="0">
                <a:solidFill>
                  <a:srgbClr val="0070C0"/>
                </a:solidFill>
                <a:latin typeface="Segoe UI" panose="020B0502040204020203" pitchFamily="34" charset="0"/>
                <a:cs typeface="Segoe UI" panose="020B0502040204020203" pitchFamily="34" charset="0"/>
              </a:rPr>
              <a:t>Author &amp; Bible teacher</a:t>
            </a:r>
          </a:p>
        </p:txBody>
      </p:sp>
    </p:spTree>
    <p:extLst>
      <p:ext uri="{BB962C8B-B14F-4D97-AF65-F5344CB8AC3E}">
        <p14:creationId xmlns:p14="http://schemas.microsoft.com/office/powerpoint/2010/main" val="469614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0" y="843677"/>
            <a:ext cx="9144000" cy="5170646"/>
          </a:xfrm>
          <a:prstGeom prst="rect">
            <a:avLst/>
          </a:prstGeom>
          <a:noFill/>
        </p:spPr>
        <p:txBody>
          <a:bodyPr wrap="square" rtlCol="0">
            <a:spAutoFit/>
          </a:bodyPr>
          <a:lstStyle/>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God shapes the world by prayer.</a:t>
            </a:r>
          </a:p>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Prayers are deathless.</a:t>
            </a:r>
          </a:p>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The lips that uttered them may be closed in death,</a:t>
            </a:r>
          </a:p>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the heart that felt them may have ceased to beat,</a:t>
            </a:r>
          </a:p>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but the prayers live before God,</a:t>
            </a:r>
          </a:p>
          <a:p>
            <a:pPr algn="ctr">
              <a:lnSpc>
                <a:spcPct val="125000"/>
              </a:lnSpc>
              <a:spcAft>
                <a:spcPts val="1200"/>
              </a:spcAft>
            </a:pPr>
            <a:r>
              <a:rPr lang="en-US" sz="3200" dirty="0">
                <a:solidFill>
                  <a:srgbClr val="0070C0"/>
                </a:solidFill>
                <a:latin typeface="Segoe UI Semilight" panose="020B0402040204020203" pitchFamily="34" charset="0"/>
                <a:cs typeface="Segoe UI Semilight" panose="020B0402040204020203" pitchFamily="34" charset="0"/>
              </a:rPr>
              <a:t>and God's heart is set on them.</a:t>
            </a:r>
          </a:p>
          <a:p>
            <a:pPr algn="ctr"/>
            <a:r>
              <a:rPr lang="en-US" sz="3200" b="1" dirty="0">
                <a:solidFill>
                  <a:srgbClr val="0070C0"/>
                </a:solidFill>
                <a:latin typeface="Segoe UI" panose="020B0502040204020203" pitchFamily="34" charset="0"/>
                <a:cs typeface="Segoe UI" panose="020B0502040204020203" pitchFamily="34" charset="0"/>
              </a:rPr>
              <a:t>E.M. </a:t>
            </a:r>
            <a:r>
              <a:rPr lang="en-US" sz="3200" b="1" cap="small" dirty="0">
                <a:solidFill>
                  <a:srgbClr val="0070C0"/>
                </a:solidFill>
                <a:latin typeface="Segoe UI" panose="020B0502040204020203" pitchFamily="34" charset="0"/>
                <a:cs typeface="Segoe UI" panose="020B0502040204020203" pitchFamily="34" charset="0"/>
              </a:rPr>
              <a:t>Bounds</a:t>
            </a:r>
          </a:p>
          <a:p>
            <a:pPr algn="ctr"/>
            <a:r>
              <a:rPr lang="en-US" sz="2400" dirty="0">
                <a:solidFill>
                  <a:srgbClr val="0070C0"/>
                </a:solidFill>
                <a:latin typeface="Segoe UI" panose="020B0502040204020203" pitchFamily="34" charset="0"/>
                <a:cs typeface="Segoe UI" panose="020B0502040204020203" pitchFamily="34" charset="0"/>
              </a:rPr>
              <a:t>1835-1913</a:t>
            </a:r>
          </a:p>
          <a:p>
            <a:pPr algn="ctr"/>
            <a:r>
              <a:rPr lang="en-US" sz="2000" dirty="0">
                <a:solidFill>
                  <a:srgbClr val="0070C0"/>
                </a:solidFill>
                <a:latin typeface="Segoe UI" panose="020B0502040204020203" pitchFamily="34" charset="0"/>
                <a:cs typeface="Segoe UI" panose="020B0502040204020203" pitchFamily="34" charset="0"/>
              </a:rPr>
              <a:t>Methodist author of many classic books on the prayer life</a:t>
            </a:r>
          </a:p>
        </p:txBody>
      </p:sp>
    </p:spTree>
    <p:extLst>
      <p:ext uri="{BB962C8B-B14F-4D97-AF65-F5344CB8AC3E}">
        <p14:creationId xmlns:p14="http://schemas.microsoft.com/office/powerpoint/2010/main" val="36245318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9E16F0-C0D2-5E9D-33A8-731A86D359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04618" y="1425322"/>
            <a:ext cx="7134764" cy="4007357"/>
          </a:xfrm>
          <a:prstGeom prst="rect">
            <a:avLst/>
          </a:prstGeom>
          <a:ln w="12700">
            <a:solidFill>
              <a:schemeClr val="bg1">
                <a:lumMod val="75000"/>
              </a:schemeClr>
            </a:solidFill>
          </a:ln>
        </p:spPr>
      </p:pic>
    </p:spTree>
    <p:extLst>
      <p:ext uri="{BB962C8B-B14F-4D97-AF65-F5344CB8AC3E}">
        <p14:creationId xmlns:p14="http://schemas.microsoft.com/office/powerpoint/2010/main" val="4040308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3934123"/>
            <a:ext cx="9144000" cy="2923877"/>
          </a:xfrm>
          <a:prstGeom prst="rect">
            <a:avLst/>
          </a:prstGeom>
          <a:noFill/>
        </p:spPr>
        <p:txBody>
          <a:bodyPr wrap="square" rtlCol="0">
            <a:spAutoFit/>
          </a:bodyPr>
          <a:lstStyle/>
          <a:p>
            <a:pPr algn="ctr"/>
            <a:r>
              <a:rPr lang="en-US" sz="8000" b="1" cap="small" dirty="0">
                <a:solidFill>
                  <a:srgbClr val="0070C0"/>
                </a:solidFill>
              </a:rPr>
              <a:t>Pray for</a:t>
            </a:r>
          </a:p>
          <a:p>
            <a:pPr algn="ctr"/>
            <a:r>
              <a:rPr lang="en-US" sz="8000" b="1" cap="small" dirty="0">
                <a:solidFill>
                  <a:srgbClr val="0070C0"/>
                </a:solidFill>
              </a:rPr>
              <a:t>One Another</a:t>
            </a:r>
          </a:p>
          <a:p>
            <a:pPr algn="ctr"/>
            <a:endParaRPr lang="en-US" sz="2400" b="1" cap="small" dirty="0">
              <a:solidFill>
                <a:srgbClr val="0070C0"/>
              </a:solidFill>
            </a:endParaRPr>
          </a:p>
        </p:txBody>
      </p:sp>
      <p:sp>
        <p:nvSpPr>
          <p:cNvPr id="7" name="Title 1">
            <a:extLst>
              <a:ext uri="{FF2B5EF4-FFF2-40B4-BE49-F238E27FC236}">
                <a16:creationId xmlns:a16="http://schemas.microsoft.com/office/drawing/2014/main" id="{DEFEA285-7784-4A17-A08E-A5A5DE8A08D7}"/>
              </a:ext>
            </a:extLst>
          </p:cNvPr>
          <p:cNvSpPr>
            <a:spLocks noGrp="1"/>
          </p:cNvSpPr>
          <p:nvPr>
            <p:ph type="ctrTitle"/>
          </p:nvPr>
        </p:nvSpPr>
        <p:spPr>
          <a:xfrm>
            <a:off x="0" y="274320"/>
            <a:ext cx="9144000" cy="1524000"/>
          </a:xfrm>
        </p:spPr>
        <p:txBody>
          <a:bodyPr>
            <a:noAutofit/>
          </a:bodyPr>
          <a:lstStyle/>
          <a:p>
            <a:r>
              <a:rPr lang="en-US" sz="12000" b="1" dirty="0">
                <a:gradFill flip="none" rotWithShape="1">
                  <a:gsLst>
                    <a:gs pos="0">
                      <a:schemeClr val="tx1"/>
                    </a:gs>
                    <a:gs pos="50000">
                      <a:schemeClr val="bg1">
                        <a:lumMod val="75000"/>
                      </a:schemeClr>
                    </a:gs>
                    <a:gs pos="100000">
                      <a:schemeClr val="bg1">
                        <a:lumMod val="95000"/>
                      </a:schemeClr>
                    </a:gs>
                  </a:gsLst>
                  <a:lin ang="5400000" scaled="1"/>
                  <a:tileRect/>
                </a:gradFill>
                <a:effectLst/>
                <a:latin typeface="Candara" panose="020E0502030303020204" pitchFamily="34" charset="0"/>
              </a:rPr>
              <a:t>PRAYER</a:t>
            </a:r>
            <a:endParaRPr lang="en-US" sz="12000" i="1" dirty="0">
              <a:gradFill flip="none" rotWithShape="1">
                <a:gsLst>
                  <a:gs pos="0">
                    <a:schemeClr val="tx1"/>
                  </a:gs>
                  <a:gs pos="50000">
                    <a:schemeClr val="bg1">
                      <a:lumMod val="75000"/>
                    </a:schemeClr>
                  </a:gs>
                  <a:gs pos="100000">
                    <a:schemeClr val="bg1">
                      <a:lumMod val="95000"/>
                    </a:schemeClr>
                  </a:gs>
                </a:gsLst>
                <a:lin ang="5400000" scaled="1"/>
                <a:tileRect/>
              </a:gra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E3D0CAD4-A239-46E0-940F-8837294F8603}"/>
              </a:ext>
            </a:extLst>
          </p:cNvPr>
          <p:cNvSpPr txBox="1"/>
          <p:nvPr/>
        </p:nvSpPr>
        <p:spPr>
          <a:xfrm>
            <a:off x="0" y="962561"/>
            <a:ext cx="9144000" cy="1323439"/>
          </a:xfrm>
          <a:prstGeom prst="rect">
            <a:avLst/>
          </a:prstGeom>
          <a:noFill/>
        </p:spPr>
        <p:txBody>
          <a:bodyPr wrap="square" rtlCol="0">
            <a:spAutoFit/>
          </a:bodyPr>
          <a:lstStyle/>
          <a:p>
            <a:pPr algn="ctr"/>
            <a:r>
              <a:rPr lang="en-US" sz="8000" dirty="0">
                <a:solidFill>
                  <a:schemeClr val="tx1">
                    <a:lumMod val="65000"/>
                    <a:lumOff val="35000"/>
                  </a:schemeClr>
                </a:solidFill>
                <a:latin typeface="Segoe UI Light" panose="020B0502040204020203" pitchFamily="34" charset="0"/>
                <a:cs typeface="Segoe UI Light" panose="020B0502040204020203" pitchFamily="34" charset="0"/>
              </a:rPr>
              <a:t>11 KEY PRINCIPLES</a:t>
            </a:r>
          </a:p>
        </p:txBody>
      </p:sp>
      <p:sp>
        <p:nvSpPr>
          <p:cNvPr id="5" name="TextBox 4">
            <a:extLst>
              <a:ext uri="{FF2B5EF4-FFF2-40B4-BE49-F238E27FC236}">
                <a16:creationId xmlns:a16="http://schemas.microsoft.com/office/drawing/2014/main" id="{D377BC64-F9B0-4F11-8BD8-A82EDB8DF560}"/>
              </a:ext>
            </a:extLst>
          </p:cNvPr>
          <p:cNvSpPr txBox="1"/>
          <p:nvPr/>
        </p:nvSpPr>
        <p:spPr>
          <a:xfrm>
            <a:off x="3009900" y="1981200"/>
            <a:ext cx="3124200" cy="2015936"/>
          </a:xfrm>
          <a:prstGeom prst="rect">
            <a:avLst/>
          </a:prstGeom>
          <a:noFill/>
        </p:spPr>
        <p:txBody>
          <a:bodyPr wrap="square" rtlCol="0">
            <a:spAutoFit/>
          </a:bodyPr>
          <a:lstStyle/>
          <a:p>
            <a:pPr algn="ctr"/>
            <a:r>
              <a:rPr lang="en-US" sz="12500" dirty="0">
                <a:solidFill>
                  <a:schemeClr val="tx1">
                    <a:lumMod val="50000"/>
                    <a:lumOff val="50000"/>
                  </a:schemeClr>
                </a:solidFill>
                <a:latin typeface="Segoe UI Semibold" panose="020B0702040204020203" pitchFamily="34" charset="0"/>
                <a:cs typeface="Segoe UI Semibold" panose="020B0702040204020203" pitchFamily="34" charset="0"/>
              </a:rPr>
              <a:t>#10</a:t>
            </a:r>
          </a:p>
        </p:txBody>
      </p:sp>
    </p:spTree>
    <p:extLst>
      <p:ext uri="{BB962C8B-B14F-4D97-AF65-F5344CB8AC3E}">
        <p14:creationId xmlns:p14="http://schemas.microsoft.com/office/powerpoint/2010/main" val="3658766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0" y="1787012"/>
            <a:ext cx="9144000" cy="3130088"/>
          </a:xfrm>
          <a:prstGeom prst="rect">
            <a:avLst/>
          </a:prstGeom>
          <a:noFill/>
        </p:spPr>
        <p:txBody>
          <a:bodyPr wrap="square" rtlCol="0">
            <a:spAutoFit/>
          </a:bodyPr>
          <a:lstStyle/>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I urge you, brothers, by our Lord Jesus Christ</a:t>
            </a:r>
          </a:p>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and by the love of the Spirit,</a:t>
            </a:r>
          </a:p>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to join me in my struggle</a:t>
            </a:r>
          </a:p>
          <a:p>
            <a:pPr algn="ctr">
              <a:lnSpc>
                <a:spcPct val="125000"/>
              </a:lnSpc>
              <a:spcAft>
                <a:spcPts val="600"/>
              </a:spcAft>
            </a:pPr>
            <a:r>
              <a:rPr lang="en-US" sz="3200" dirty="0">
                <a:solidFill>
                  <a:srgbClr val="0070C0"/>
                </a:solidFill>
                <a:latin typeface="Segoe UI Semilight" panose="020B0402040204020203" pitchFamily="34" charset="0"/>
                <a:cs typeface="Segoe UI Semilight" panose="020B0402040204020203" pitchFamily="34" charset="0"/>
              </a:rPr>
              <a:t>by praying to God for me.</a:t>
            </a:r>
          </a:p>
          <a:p>
            <a:pPr algn="ctr">
              <a:lnSpc>
                <a:spcPct val="125000"/>
              </a:lnSpc>
            </a:pPr>
            <a:r>
              <a:rPr lang="en-US" sz="2800" b="1" cap="small" dirty="0">
                <a:solidFill>
                  <a:srgbClr val="0070C0"/>
                </a:solidFill>
                <a:latin typeface="Segoe UI" panose="020B0502040204020203" pitchFamily="34" charset="0"/>
                <a:cs typeface="Segoe UI" panose="020B0502040204020203" pitchFamily="34" charset="0"/>
              </a:rPr>
              <a:t>Romans</a:t>
            </a:r>
            <a:r>
              <a:rPr lang="en-US" sz="2800" b="1" dirty="0">
                <a:solidFill>
                  <a:srgbClr val="0070C0"/>
                </a:solidFill>
                <a:latin typeface="Segoe UI" panose="020B0502040204020203" pitchFamily="34" charset="0"/>
                <a:cs typeface="Segoe UI" panose="020B0502040204020203" pitchFamily="34" charset="0"/>
              </a:rPr>
              <a:t> 15:30</a:t>
            </a:r>
          </a:p>
        </p:txBody>
      </p:sp>
    </p:spTree>
    <p:extLst>
      <p:ext uri="{BB962C8B-B14F-4D97-AF65-F5344CB8AC3E}">
        <p14:creationId xmlns:p14="http://schemas.microsoft.com/office/powerpoint/2010/main" val="451577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28889" y="228600"/>
            <a:ext cx="9144000" cy="1431610"/>
          </a:xfrm>
          <a:prstGeom prst="rect">
            <a:avLst/>
          </a:prstGeom>
          <a:noFill/>
        </p:spPr>
        <p:txBody>
          <a:bodyPr wrap="square" rtlCol="0">
            <a:spAutoFit/>
          </a:bodyPr>
          <a:lstStyle/>
          <a:p>
            <a:pPr algn="ctr">
              <a:lnSpc>
                <a:spcPct val="125000"/>
              </a:lnSpc>
            </a:pPr>
            <a:r>
              <a:rPr lang="en-US" sz="2400" dirty="0">
                <a:solidFill>
                  <a:srgbClr val="0070C0"/>
                </a:solidFill>
                <a:latin typeface="Segoe UI Semilight" panose="020B0402040204020203" pitchFamily="34" charset="0"/>
                <a:cs typeface="Segoe UI Semilight" panose="020B0402040204020203" pitchFamily="34" charset="0"/>
              </a:rPr>
              <a:t>God…is my witness how constantly I remember you</a:t>
            </a:r>
          </a:p>
          <a:p>
            <a:pPr algn="ctr">
              <a:lnSpc>
                <a:spcPct val="125000"/>
              </a:lnSpc>
            </a:pPr>
            <a:r>
              <a:rPr lang="en-US" sz="2400" dirty="0">
                <a:solidFill>
                  <a:srgbClr val="0070C0"/>
                </a:solidFill>
                <a:latin typeface="Segoe UI Semilight" panose="020B0402040204020203" pitchFamily="34" charset="0"/>
                <a:cs typeface="Segoe UI Semilight" panose="020B0402040204020203" pitchFamily="34" charset="0"/>
              </a:rPr>
              <a:t>in my prayers at all times…</a:t>
            </a:r>
          </a:p>
          <a:p>
            <a:pPr algn="ctr">
              <a:lnSpc>
                <a:spcPct val="125000"/>
              </a:lnSpc>
            </a:pPr>
            <a:r>
              <a:rPr lang="en-US" sz="2400" b="1" cap="small" dirty="0">
                <a:solidFill>
                  <a:srgbClr val="0070C0"/>
                </a:solidFill>
                <a:latin typeface="Segoe UI" panose="020B0502040204020203" pitchFamily="34" charset="0"/>
                <a:cs typeface="Segoe UI" panose="020B0502040204020203" pitchFamily="34" charset="0"/>
              </a:rPr>
              <a:t>Romans</a:t>
            </a:r>
            <a:r>
              <a:rPr lang="en-US" sz="2400" b="1" dirty="0">
                <a:solidFill>
                  <a:srgbClr val="0070C0"/>
                </a:solidFill>
                <a:latin typeface="Segoe UI" panose="020B0502040204020203" pitchFamily="34" charset="0"/>
                <a:cs typeface="Segoe UI" panose="020B0502040204020203" pitchFamily="34" charset="0"/>
              </a:rPr>
              <a:t> 1:9-10a</a:t>
            </a:r>
          </a:p>
        </p:txBody>
      </p:sp>
      <p:sp>
        <p:nvSpPr>
          <p:cNvPr id="4" name="TextBox 3">
            <a:extLst>
              <a:ext uri="{FF2B5EF4-FFF2-40B4-BE49-F238E27FC236}">
                <a16:creationId xmlns:a16="http://schemas.microsoft.com/office/drawing/2014/main" id="{3B0043F4-9253-4090-B25F-719F70D4AD36}"/>
              </a:ext>
            </a:extLst>
          </p:cNvPr>
          <p:cNvSpPr txBox="1"/>
          <p:nvPr/>
        </p:nvSpPr>
        <p:spPr>
          <a:xfrm>
            <a:off x="-28889" y="2009702"/>
            <a:ext cx="9144000" cy="1431610"/>
          </a:xfrm>
          <a:prstGeom prst="rect">
            <a:avLst/>
          </a:prstGeom>
          <a:noFill/>
        </p:spPr>
        <p:txBody>
          <a:bodyPr wrap="square" rtlCol="0">
            <a:spAutoFit/>
          </a:bodyPr>
          <a:lstStyle/>
          <a:p>
            <a:pPr algn="ctr">
              <a:lnSpc>
                <a:spcPct val="125000"/>
              </a:lnSpc>
            </a:pPr>
            <a:r>
              <a:rPr lang="en-US" sz="2400" dirty="0">
                <a:solidFill>
                  <a:srgbClr val="0070C0"/>
                </a:solidFill>
                <a:latin typeface="Segoe UI Semilight" panose="020B0402040204020203" pitchFamily="34" charset="0"/>
                <a:cs typeface="Segoe UI Semilight" panose="020B0402040204020203" pitchFamily="34" charset="0"/>
              </a:rPr>
              <a:t>I have not stopped giving thanks for you,</a:t>
            </a:r>
          </a:p>
          <a:p>
            <a:pPr algn="ctr">
              <a:lnSpc>
                <a:spcPct val="125000"/>
              </a:lnSpc>
            </a:pPr>
            <a:r>
              <a:rPr lang="en-US" sz="2400" dirty="0">
                <a:solidFill>
                  <a:srgbClr val="0070C0"/>
                </a:solidFill>
                <a:latin typeface="Segoe UI Semilight" panose="020B0402040204020203" pitchFamily="34" charset="0"/>
                <a:cs typeface="Segoe UI Semilight" panose="020B0402040204020203" pitchFamily="34" charset="0"/>
              </a:rPr>
              <a:t>remembering you in my prayers.</a:t>
            </a:r>
          </a:p>
          <a:p>
            <a:pPr algn="ctr">
              <a:lnSpc>
                <a:spcPct val="125000"/>
              </a:lnSpc>
            </a:pPr>
            <a:r>
              <a:rPr lang="en-US" sz="2400" b="1" cap="small" dirty="0">
                <a:solidFill>
                  <a:srgbClr val="0070C0"/>
                </a:solidFill>
                <a:latin typeface="Segoe UI" panose="020B0502040204020203" pitchFamily="34" charset="0"/>
                <a:cs typeface="Segoe UI" panose="020B0502040204020203" pitchFamily="34" charset="0"/>
              </a:rPr>
              <a:t>Ephesians</a:t>
            </a:r>
            <a:r>
              <a:rPr lang="en-US" sz="2400" b="1" dirty="0">
                <a:solidFill>
                  <a:srgbClr val="0070C0"/>
                </a:solidFill>
                <a:latin typeface="Segoe UI" panose="020B0502040204020203" pitchFamily="34" charset="0"/>
                <a:cs typeface="Segoe UI" panose="020B0502040204020203" pitchFamily="34" charset="0"/>
              </a:rPr>
              <a:t> 1:16</a:t>
            </a:r>
          </a:p>
        </p:txBody>
      </p:sp>
      <p:sp>
        <p:nvSpPr>
          <p:cNvPr id="5" name="TextBox 4">
            <a:extLst>
              <a:ext uri="{FF2B5EF4-FFF2-40B4-BE49-F238E27FC236}">
                <a16:creationId xmlns:a16="http://schemas.microsoft.com/office/drawing/2014/main" id="{3FE67794-6685-4749-A1B3-F9C55E461F10}"/>
              </a:ext>
            </a:extLst>
          </p:cNvPr>
          <p:cNvSpPr txBox="1"/>
          <p:nvPr/>
        </p:nvSpPr>
        <p:spPr>
          <a:xfrm>
            <a:off x="-28889" y="3790804"/>
            <a:ext cx="9144000" cy="1431610"/>
          </a:xfrm>
          <a:prstGeom prst="rect">
            <a:avLst/>
          </a:prstGeom>
          <a:noFill/>
        </p:spPr>
        <p:txBody>
          <a:bodyPr wrap="square" rtlCol="0">
            <a:spAutoFit/>
          </a:bodyPr>
          <a:lstStyle/>
          <a:p>
            <a:pPr algn="ctr">
              <a:lnSpc>
                <a:spcPct val="125000"/>
              </a:lnSpc>
            </a:pPr>
            <a:r>
              <a:rPr lang="en-US" sz="2400" dirty="0">
                <a:solidFill>
                  <a:srgbClr val="0070C0"/>
                </a:solidFill>
                <a:latin typeface="Segoe UI Semilight" panose="020B0402040204020203" pitchFamily="34" charset="0"/>
                <a:cs typeface="Segoe UI Semilight" panose="020B0402040204020203" pitchFamily="34" charset="0"/>
              </a:rPr>
              <a:t>I thank God…as night and day</a:t>
            </a:r>
          </a:p>
          <a:p>
            <a:pPr algn="ctr">
              <a:lnSpc>
                <a:spcPct val="125000"/>
              </a:lnSpc>
            </a:pPr>
            <a:r>
              <a:rPr lang="en-US" sz="2400" dirty="0">
                <a:solidFill>
                  <a:srgbClr val="0070C0"/>
                </a:solidFill>
                <a:latin typeface="Segoe UI Semilight" panose="020B0402040204020203" pitchFamily="34" charset="0"/>
                <a:cs typeface="Segoe UI Semilight" panose="020B0402040204020203" pitchFamily="34" charset="0"/>
              </a:rPr>
              <a:t>I constantly remember you in my prayers</a:t>
            </a:r>
            <a:r>
              <a:rPr lang="en-US" sz="2400" dirty="0">
                <a:solidFill>
                  <a:srgbClr val="0070C0"/>
                </a:solidFill>
                <a:latin typeface="Century Gothic" pitchFamily="34" charset="0"/>
              </a:rPr>
              <a:t>.</a:t>
            </a:r>
          </a:p>
          <a:p>
            <a:pPr algn="ctr">
              <a:lnSpc>
                <a:spcPct val="125000"/>
              </a:lnSpc>
            </a:pPr>
            <a:r>
              <a:rPr lang="en-US" sz="2400" b="1" dirty="0">
                <a:solidFill>
                  <a:srgbClr val="0070C0"/>
                </a:solidFill>
                <a:latin typeface="Segoe UI" panose="020B0502040204020203" pitchFamily="34" charset="0"/>
                <a:cs typeface="Segoe UI" panose="020B0502040204020203" pitchFamily="34" charset="0"/>
              </a:rPr>
              <a:t>2 </a:t>
            </a:r>
            <a:r>
              <a:rPr lang="en-US" sz="2400" b="1" cap="small" dirty="0">
                <a:solidFill>
                  <a:srgbClr val="0070C0"/>
                </a:solidFill>
                <a:latin typeface="Segoe UI" panose="020B0502040204020203" pitchFamily="34" charset="0"/>
                <a:cs typeface="Segoe UI" panose="020B0502040204020203" pitchFamily="34" charset="0"/>
              </a:rPr>
              <a:t>Timothy</a:t>
            </a:r>
            <a:r>
              <a:rPr lang="en-US" sz="2400" b="1" dirty="0">
                <a:solidFill>
                  <a:srgbClr val="0070C0"/>
                </a:solidFill>
                <a:latin typeface="Segoe UI" panose="020B0502040204020203" pitchFamily="34" charset="0"/>
                <a:cs typeface="Segoe UI" panose="020B0502040204020203" pitchFamily="34" charset="0"/>
              </a:rPr>
              <a:t> 1:3</a:t>
            </a:r>
          </a:p>
        </p:txBody>
      </p:sp>
      <p:sp>
        <p:nvSpPr>
          <p:cNvPr id="6" name="TextBox 5">
            <a:extLst>
              <a:ext uri="{FF2B5EF4-FFF2-40B4-BE49-F238E27FC236}">
                <a16:creationId xmlns:a16="http://schemas.microsoft.com/office/drawing/2014/main" id="{1A6C83AD-22CF-45D8-80EF-A7B0E629899B}"/>
              </a:ext>
            </a:extLst>
          </p:cNvPr>
          <p:cNvSpPr txBox="1"/>
          <p:nvPr/>
        </p:nvSpPr>
        <p:spPr>
          <a:xfrm>
            <a:off x="-28889" y="5571906"/>
            <a:ext cx="9144000" cy="969946"/>
          </a:xfrm>
          <a:prstGeom prst="rect">
            <a:avLst/>
          </a:prstGeom>
          <a:noFill/>
        </p:spPr>
        <p:txBody>
          <a:bodyPr wrap="square" rtlCol="0">
            <a:spAutoFit/>
          </a:bodyPr>
          <a:lstStyle/>
          <a:p>
            <a:pPr algn="ctr">
              <a:lnSpc>
                <a:spcPct val="125000"/>
              </a:lnSpc>
            </a:pPr>
            <a:r>
              <a:rPr lang="en-US" sz="2400" dirty="0">
                <a:solidFill>
                  <a:srgbClr val="0070C0"/>
                </a:solidFill>
                <a:latin typeface="Segoe UI Semilight" panose="020B0402040204020203" pitchFamily="34" charset="0"/>
                <a:cs typeface="Segoe UI Semilight" panose="020B0402040204020203" pitchFamily="34" charset="0"/>
              </a:rPr>
              <a:t>I always thank my God as I remember you in my prayers, </a:t>
            </a:r>
          </a:p>
          <a:p>
            <a:pPr algn="ctr">
              <a:lnSpc>
                <a:spcPct val="125000"/>
              </a:lnSpc>
            </a:pPr>
            <a:r>
              <a:rPr lang="en-US" sz="2400" b="1" cap="small" dirty="0">
                <a:solidFill>
                  <a:srgbClr val="0070C0"/>
                </a:solidFill>
                <a:latin typeface="Segoe UI" panose="020B0502040204020203" pitchFamily="34" charset="0"/>
                <a:cs typeface="Segoe UI" panose="020B0502040204020203" pitchFamily="34" charset="0"/>
              </a:rPr>
              <a:t>Philemon</a:t>
            </a:r>
            <a:r>
              <a:rPr lang="en-US" sz="2400" b="1" dirty="0">
                <a:solidFill>
                  <a:srgbClr val="0070C0"/>
                </a:solidFill>
                <a:latin typeface="Segoe UI" panose="020B0502040204020203" pitchFamily="34" charset="0"/>
                <a:cs typeface="Segoe UI" panose="020B0502040204020203" pitchFamily="34" charset="0"/>
              </a:rPr>
              <a:t> 1:4</a:t>
            </a:r>
          </a:p>
        </p:txBody>
      </p:sp>
    </p:spTree>
    <p:extLst>
      <p:ext uri="{BB962C8B-B14F-4D97-AF65-F5344CB8AC3E}">
        <p14:creationId xmlns:p14="http://schemas.microsoft.com/office/powerpoint/2010/main" val="4166184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4217277"/>
            <a:ext cx="9144000" cy="2640723"/>
          </a:xfrm>
          <a:prstGeom prst="rect">
            <a:avLst/>
          </a:prstGeom>
          <a:noFill/>
        </p:spPr>
        <p:txBody>
          <a:bodyPr wrap="square" rtlCol="0">
            <a:spAutoFit/>
          </a:bodyPr>
          <a:lstStyle/>
          <a:p>
            <a:pPr algn="ctr">
              <a:lnSpc>
                <a:spcPct val="90000"/>
              </a:lnSpc>
            </a:pPr>
            <a:r>
              <a:rPr lang="en-US" sz="8000" b="1" cap="small" dirty="0">
                <a:solidFill>
                  <a:srgbClr val="0070C0"/>
                </a:solidFill>
              </a:rPr>
              <a:t>Pray for</a:t>
            </a:r>
          </a:p>
          <a:p>
            <a:pPr algn="ctr">
              <a:lnSpc>
                <a:spcPct val="90000"/>
              </a:lnSpc>
            </a:pPr>
            <a:r>
              <a:rPr lang="en-US" sz="8000" b="1" cap="small" dirty="0">
                <a:solidFill>
                  <a:srgbClr val="0070C0"/>
                </a:solidFill>
              </a:rPr>
              <a:t>the Lost</a:t>
            </a:r>
          </a:p>
          <a:p>
            <a:pPr algn="ctr">
              <a:lnSpc>
                <a:spcPct val="90000"/>
              </a:lnSpc>
            </a:pPr>
            <a:endParaRPr lang="en-US" sz="2000" b="1" cap="small" dirty="0">
              <a:solidFill>
                <a:srgbClr val="0070C0"/>
              </a:solidFill>
            </a:endParaRPr>
          </a:p>
        </p:txBody>
      </p:sp>
      <p:sp>
        <p:nvSpPr>
          <p:cNvPr id="7" name="Title 1">
            <a:extLst>
              <a:ext uri="{FF2B5EF4-FFF2-40B4-BE49-F238E27FC236}">
                <a16:creationId xmlns:a16="http://schemas.microsoft.com/office/drawing/2014/main" id="{066B408A-DA95-40CE-B4B9-C8CFF3754246}"/>
              </a:ext>
            </a:extLst>
          </p:cNvPr>
          <p:cNvSpPr>
            <a:spLocks noGrp="1"/>
          </p:cNvSpPr>
          <p:nvPr>
            <p:ph type="ctrTitle"/>
          </p:nvPr>
        </p:nvSpPr>
        <p:spPr>
          <a:xfrm>
            <a:off x="0" y="274320"/>
            <a:ext cx="9144000" cy="1524000"/>
          </a:xfrm>
        </p:spPr>
        <p:txBody>
          <a:bodyPr>
            <a:noAutofit/>
          </a:bodyPr>
          <a:lstStyle/>
          <a:p>
            <a:r>
              <a:rPr lang="en-US" sz="12000" b="1" dirty="0">
                <a:gradFill flip="none" rotWithShape="1">
                  <a:gsLst>
                    <a:gs pos="0">
                      <a:schemeClr val="tx1"/>
                    </a:gs>
                    <a:gs pos="50000">
                      <a:schemeClr val="bg1">
                        <a:lumMod val="75000"/>
                      </a:schemeClr>
                    </a:gs>
                    <a:gs pos="100000">
                      <a:schemeClr val="bg1">
                        <a:lumMod val="95000"/>
                      </a:schemeClr>
                    </a:gs>
                  </a:gsLst>
                  <a:lin ang="5400000" scaled="1"/>
                  <a:tileRect/>
                </a:gradFill>
                <a:effectLst/>
                <a:latin typeface="Candara" panose="020E0502030303020204" pitchFamily="34" charset="0"/>
              </a:rPr>
              <a:t>PRAYER</a:t>
            </a:r>
            <a:endParaRPr lang="en-US" sz="12000" i="1" dirty="0">
              <a:gradFill flip="none" rotWithShape="1">
                <a:gsLst>
                  <a:gs pos="0">
                    <a:schemeClr val="tx1"/>
                  </a:gs>
                  <a:gs pos="50000">
                    <a:schemeClr val="bg1">
                      <a:lumMod val="75000"/>
                    </a:schemeClr>
                  </a:gs>
                  <a:gs pos="100000">
                    <a:schemeClr val="bg1">
                      <a:lumMod val="95000"/>
                    </a:schemeClr>
                  </a:gs>
                </a:gsLst>
                <a:lin ang="5400000" scaled="1"/>
                <a:tileRect/>
              </a:gra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A4E743B5-7D40-47A3-991D-F1FD352DB58F}"/>
              </a:ext>
            </a:extLst>
          </p:cNvPr>
          <p:cNvSpPr txBox="1"/>
          <p:nvPr/>
        </p:nvSpPr>
        <p:spPr>
          <a:xfrm>
            <a:off x="0" y="962561"/>
            <a:ext cx="9144000" cy="1323439"/>
          </a:xfrm>
          <a:prstGeom prst="rect">
            <a:avLst/>
          </a:prstGeom>
          <a:noFill/>
        </p:spPr>
        <p:txBody>
          <a:bodyPr wrap="square" rtlCol="0">
            <a:spAutoFit/>
          </a:bodyPr>
          <a:lstStyle/>
          <a:p>
            <a:pPr algn="ctr"/>
            <a:r>
              <a:rPr lang="en-US" sz="8000" dirty="0">
                <a:solidFill>
                  <a:schemeClr val="tx1">
                    <a:lumMod val="65000"/>
                    <a:lumOff val="35000"/>
                  </a:schemeClr>
                </a:solidFill>
                <a:latin typeface="Segoe UI Light" panose="020B0502040204020203" pitchFamily="34" charset="0"/>
                <a:cs typeface="Segoe UI Light" panose="020B0502040204020203" pitchFamily="34" charset="0"/>
              </a:rPr>
              <a:t>11 KEY PRINCIPLES</a:t>
            </a:r>
          </a:p>
        </p:txBody>
      </p:sp>
      <p:sp>
        <p:nvSpPr>
          <p:cNvPr id="5" name="TextBox 4">
            <a:extLst>
              <a:ext uri="{FF2B5EF4-FFF2-40B4-BE49-F238E27FC236}">
                <a16:creationId xmlns:a16="http://schemas.microsoft.com/office/drawing/2014/main" id="{1EB7BB57-C85E-477A-B6A0-4467EB036ACE}"/>
              </a:ext>
            </a:extLst>
          </p:cNvPr>
          <p:cNvSpPr txBox="1"/>
          <p:nvPr/>
        </p:nvSpPr>
        <p:spPr>
          <a:xfrm>
            <a:off x="3009900" y="1981200"/>
            <a:ext cx="3124200" cy="2015936"/>
          </a:xfrm>
          <a:prstGeom prst="rect">
            <a:avLst/>
          </a:prstGeom>
          <a:noFill/>
        </p:spPr>
        <p:txBody>
          <a:bodyPr wrap="square" rtlCol="0">
            <a:spAutoFit/>
          </a:bodyPr>
          <a:lstStyle/>
          <a:p>
            <a:pPr algn="ctr"/>
            <a:r>
              <a:rPr lang="en-US" sz="12500" dirty="0">
                <a:solidFill>
                  <a:schemeClr val="tx1">
                    <a:lumMod val="50000"/>
                    <a:lumOff val="50000"/>
                  </a:schemeClr>
                </a:solidFill>
                <a:latin typeface="Segoe UI Semibold" panose="020B0702040204020203" pitchFamily="34" charset="0"/>
                <a:cs typeface="Segoe UI Semibold" panose="020B0702040204020203" pitchFamily="34" charset="0"/>
              </a:rPr>
              <a:t>#11</a:t>
            </a:r>
          </a:p>
        </p:txBody>
      </p:sp>
    </p:spTree>
    <p:extLst>
      <p:ext uri="{BB962C8B-B14F-4D97-AF65-F5344CB8AC3E}">
        <p14:creationId xmlns:p14="http://schemas.microsoft.com/office/powerpoint/2010/main" val="1794034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0" y="1990145"/>
            <a:ext cx="9144000" cy="2877711"/>
          </a:xfrm>
          <a:prstGeom prst="rect">
            <a:avLst/>
          </a:prstGeom>
          <a:noFill/>
        </p:spPr>
        <p:txBody>
          <a:bodyPr wrap="square" rtlCol="0">
            <a:spAutoFit/>
          </a:bodyPr>
          <a:lstStyle/>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Only ask, and I will give you</a:t>
            </a:r>
          </a:p>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the nations as your inheritance,</a:t>
            </a:r>
          </a:p>
          <a:p>
            <a:pPr algn="ctr">
              <a:lnSpc>
                <a:spcPct val="125000"/>
              </a:lnSpc>
              <a:spcAft>
                <a:spcPts val="600"/>
              </a:spcAft>
            </a:pPr>
            <a:r>
              <a:rPr lang="en-US" sz="3200" dirty="0">
                <a:solidFill>
                  <a:srgbClr val="0070C0"/>
                </a:solidFill>
                <a:latin typeface="Segoe UI Semilight" panose="020B0402040204020203" pitchFamily="34" charset="0"/>
                <a:cs typeface="Segoe UI Semilight" panose="020B0402040204020203" pitchFamily="34" charset="0"/>
              </a:rPr>
              <a:t>the whole earth as your possession.</a:t>
            </a:r>
          </a:p>
          <a:p>
            <a:pPr algn="ctr"/>
            <a:r>
              <a:rPr lang="en-US" sz="3200" b="1" cap="small" dirty="0">
                <a:solidFill>
                  <a:srgbClr val="0070C0"/>
                </a:solidFill>
                <a:latin typeface="Segoe UI" panose="020B0502040204020203" pitchFamily="34" charset="0"/>
                <a:cs typeface="Segoe UI" panose="020B0502040204020203" pitchFamily="34" charset="0"/>
              </a:rPr>
              <a:t>Psalm</a:t>
            </a:r>
            <a:r>
              <a:rPr lang="en-US" sz="3200" b="1" dirty="0">
                <a:solidFill>
                  <a:srgbClr val="0070C0"/>
                </a:solidFill>
                <a:latin typeface="Segoe UI" panose="020B0502040204020203" pitchFamily="34" charset="0"/>
                <a:cs typeface="Segoe UI" panose="020B0502040204020203" pitchFamily="34" charset="0"/>
              </a:rPr>
              <a:t> 2:8</a:t>
            </a:r>
          </a:p>
          <a:p>
            <a:pPr algn="ctr"/>
            <a:r>
              <a:rPr lang="en-US" sz="2400" dirty="0">
                <a:solidFill>
                  <a:srgbClr val="0070C0"/>
                </a:solidFill>
                <a:latin typeface="Segoe UI" panose="020B0502040204020203" pitchFamily="34" charset="0"/>
                <a:cs typeface="Segoe UI" panose="020B0502040204020203" pitchFamily="34" charset="0"/>
              </a:rPr>
              <a:t>New Living Translation</a:t>
            </a:r>
          </a:p>
        </p:txBody>
      </p:sp>
    </p:spTree>
    <p:extLst>
      <p:ext uri="{BB962C8B-B14F-4D97-AF65-F5344CB8AC3E}">
        <p14:creationId xmlns:p14="http://schemas.microsoft.com/office/powerpoint/2010/main" val="432372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9E16F0-C0D2-5E9D-33A8-731A86D359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800" y="1295400"/>
            <a:ext cx="8534400" cy="4267200"/>
          </a:xfrm>
          <a:prstGeom prst="rect">
            <a:avLst/>
          </a:prstGeom>
          <a:ln w="12700">
            <a:solidFill>
              <a:schemeClr val="bg1">
                <a:lumMod val="75000"/>
              </a:schemeClr>
            </a:solidFill>
          </a:ln>
        </p:spPr>
      </p:pic>
    </p:spTree>
    <p:extLst>
      <p:ext uri="{BB962C8B-B14F-4D97-AF65-F5344CB8AC3E}">
        <p14:creationId xmlns:p14="http://schemas.microsoft.com/office/powerpoint/2010/main" val="1154089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9E16F0-C0D2-5E9D-33A8-731A86D359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3400" y="675409"/>
            <a:ext cx="8077200" cy="5507182"/>
          </a:xfrm>
          <a:prstGeom prst="rect">
            <a:avLst/>
          </a:prstGeom>
          <a:ln w="12700">
            <a:solidFill>
              <a:schemeClr val="bg1">
                <a:lumMod val="75000"/>
              </a:schemeClr>
            </a:solidFill>
          </a:ln>
        </p:spPr>
      </p:pic>
    </p:spTree>
    <p:extLst>
      <p:ext uri="{BB962C8B-B14F-4D97-AF65-F5344CB8AC3E}">
        <p14:creationId xmlns:p14="http://schemas.microsoft.com/office/powerpoint/2010/main" val="3872356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5165229"/>
            <a:ext cx="9144000" cy="1692771"/>
          </a:xfrm>
          <a:prstGeom prst="rect">
            <a:avLst/>
          </a:prstGeom>
          <a:noFill/>
        </p:spPr>
        <p:txBody>
          <a:bodyPr wrap="square" rtlCol="0">
            <a:spAutoFit/>
          </a:bodyPr>
          <a:lstStyle/>
          <a:p>
            <a:pPr algn="ctr"/>
            <a:r>
              <a:rPr lang="en-US" sz="8000" b="1" cap="small" dirty="0">
                <a:solidFill>
                  <a:srgbClr val="0070C0"/>
                </a:solidFill>
              </a:rPr>
              <a:t>Just Pray</a:t>
            </a:r>
          </a:p>
          <a:p>
            <a:pPr algn="ctr"/>
            <a:endParaRPr lang="en-US" sz="2400" b="1" cap="small" dirty="0">
              <a:solidFill>
                <a:srgbClr val="0070C0"/>
              </a:solidFill>
              <a:effectLst>
                <a:outerShdw blurRad="38100" dist="38100" dir="2700000" algn="tl">
                  <a:srgbClr val="000000">
                    <a:alpha val="43137"/>
                  </a:srgbClr>
                </a:outerShdw>
              </a:effectLst>
            </a:endParaRPr>
          </a:p>
        </p:txBody>
      </p:sp>
      <p:sp>
        <p:nvSpPr>
          <p:cNvPr id="7" name="Title 1">
            <a:extLst>
              <a:ext uri="{FF2B5EF4-FFF2-40B4-BE49-F238E27FC236}">
                <a16:creationId xmlns:a16="http://schemas.microsoft.com/office/drawing/2014/main" id="{5B168243-7D5D-4491-A81F-F0D25B07B700}"/>
              </a:ext>
            </a:extLst>
          </p:cNvPr>
          <p:cNvSpPr>
            <a:spLocks noGrp="1"/>
          </p:cNvSpPr>
          <p:nvPr>
            <p:ph type="ctrTitle"/>
          </p:nvPr>
        </p:nvSpPr>
        <p:spPr>
          <a:xfrm>
            <a:off x="0" y="274320"/>
            <a:ext cx="9144000" cy="1524000"/>
          </a:xfrm>
        </p:spPr>
        <p:txBody>
          <a:bodyPr>
            <a:noAutofit/>
          </a:bodyPr>
          <a:lstStyle/>
          <a:p>
            <a:r>
              <a:rPr lang="en-US" sz="12000" b="1" dirty="0">
                <a:gradFill flip="none" rotWithShape="1">
                  <a:gsLst>
                    <a:gs pos="0">
                      <a:schemeClr val="tx1"/>
                    </a:gs>
                    <a:gs pos="50000">
                      <a:schemeClr val="bg1">
                        <a:lumMod val="75000"/>
                      </a:schemeClr>
                    </a:gs>
                    <a:gs pos="100000">
                      <a:schemeClr val="bg1">
                        <a:lumMod val="95000"/>
                      </a:schemeClr>
                    </a:gs>
                  </a:gsLst>
                  <a:lin ang="5400000" scaled="1"/>
                  <a:tileRect/>
                </a:gradFill>
                <a:effectLst/>
                <a:latin typeface="Candara" panose="020E0502030303020204" pitchFamily="34" charset="0"/>
              </a:rPr>
              <a:t>PRAYER</a:t>
            </a:r>
            <a:endParaRPr lang="en-US" sz="12000" i="1" dirty="0">
              <a:gradFill flip="none" rotWithShape="1">
                <a:gsLst>
                  <a:gs pos="0">
                    <a:schemeClr val="tx1"/>
                  </a:gs>
                  <a:gs pos="50000">
                    <a:schemeClr val="bg1">
                      <a:lumMod val="75000"/>
                    </a:schemeClr>
                  </a:gs>
                  <a:gs pos="100000">
                    <a:schemeClr val="bg1">
                      <a:lumMod val="95000"/>
                    </a:schemeClr>
                  </a:gs>
                </a:gsLst>
                <a:lin ang="5400000" scaled="1"/>
                <a:tileRect/>
              </a:gra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5EB6BE67-B3AD-4E7A-872B-BD9B3C2529A9}"/>
              </a:ext>
            </a:extLst>
          </p:cNvPr>
          <p:cNvSpPr txBox="1"/>
          <p:nvPr/>
        </p:nvSpPr>
        <p:spPr>
          <a:xfrm>
            <a:off x="0" y="962561"/>
            <a:ext cx="9144000" cy="1323439"/>
          </a:xfrm>
          <a:prstGeom prst="rect">
            <a:avLst/>
          </a:prstGeom>
          <a:noFill/>
        </p:spPr>
        <p:txBody>
          <a:bodyPr wrap="square" rtlCol="0">
            <a:spAutoFit/>
          </a:bodyPr>
          <a:lstStyle/>
          <a:p>
            <a:pPr algn="ctr"/>
            <a:r>
              <a:rPr lang="en-US" sz="8000" dirty="0">
                <a:solidFill>
                  <a:schemeClr val="tx1">
                    <a:lumMod val="65000"/>
                    <a:lumOff val="35000"/>
                  </a:schemeClr>
                </a:solidFill>
                <a:latin typeface="Segoe UI Light" panose="020B0502040204020203" pitchFamily="34" charset="0"/>
                <a:cs typeface="Segoe UI Light" panose="020B0502040204020203" pitchFamily="34" charset="0"/>
              </a:rPr>
              <a:t>11 KEY PRINCIPLES</a:t>
            </a:r>
          </a:p>
        </p:txBody>
      </p:sp>
      <p:sp>
        <p:nvSpPr>
          <p:cNvPr id="2" name="TextBox 1">
            <a:extLst>
              <a:ext uri="{FF2B5EF4-FFF2-40B4-BE49-F238E27FC236}">
                <a16:creationId xmlns:a16="http://schemas.microsoft.com/office/drawing/2014/main" id="{74D1764D-282A-4A0A-A1D1-C372A9CB7B60}"/>
              </a:ext>
            </a:extLst>
          </p:cNvPr>
          <p:cNvSpPr txBox="1"/>
          <p:nvPr/>
        </p:nvSpPr>
        <p:spPr>
          <a:xfrm>
            <a:off x="2609850" y="1981200"/>
            <a:ext cx="3924300" cy="2015936"/>
          </a:xfrm>
          <a:prstGeom prst="rect">
            <a:avLst/>
          </a:prstGeom>
          <a:noFill/>
        </p:spPr>
        <p:txBody>
          <a:bodyPr wrap="square" rtlCol="0">
            <a:spAutoFit/>
          </a:bodyPr>
          <a:lstStyle/>
          <a:p>
            <a:pPr algn="ctr"/>
            <a:r>
              <a:rPr lang="en-US" sz="12500" dirty="0">
                <a:solidFill>
                  <a:schemeClr val="tx1">
                    <a:lumMod val="50000"/>
                    <a:lumOff val="50000"/>
                  </a:schemeClr>
                </a:solidFill>
                <a:latin typeface="Segoe UI Semibold" panose="020B0702040204020203" pitchFamily="34" charset="0"/>
                <a:cs typeface="Segoe UI Semibold" panose="020B0702040204020203" pitchFamily="34" charset="0"/>
              </a:rPr>
              <a:t>#1</a:t>
            </a:r>
          </a:p>
        </p:txBody>
      </p:sp>
    </p:spTree>
    <p:extLst>
      <p:ext uri="{BB962C8B-B14F-4D97-AF65-F5344CB8AC3E}">
        <p14:creationId xmlns:p14="http://schemas.microsoft.com/office/powerpoint/2010/main" val="20667933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9E16F0-C0D2-5E9D-33A8-731A86D359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4088" y="770446"/>
            <a:ext cx="8255825" cy="5317109"/>
          </a:xfrm>
          <a:prstGeom prst="rect">
            <a:avLst/>
          </a:prstGeom>
          <a:ln w="12700">
            <a:solidFill>
              <a:schemeClr val="bg1">
                <a:lumMod val="75000"/>
              </a:schemeClr>
            </a:solidFill>
          </a:ln>
        </p:spPr>
      </p:pic>
    </p:spTree>
    <p:extLst>
      <p:ext uri="{BB962C8B-B14F-4D97-AF65-F5344CB8AC3E}">
        <p14:creationId xmlns:p14="http://schemas.microsoft.com/office/powerpoint/2010/main" val="26153526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person, outdoor, people, preparing&#10;&#10;Description automatically generated">
            <a:extLst>
              <a:ext uri="{FF2B5EF4-FFF2-40B4-BE49-F238E27FC236}">
                <a16:creationId xmlns:a16="http://schemas.microsoft.com/office/drawing/2014/main" id="{A87D7791-3B12-66A8-9B78-380D1D6030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41746"/>
            <a:ext cx="6475954" cy="4458854"/>
          </a:xfrm>
          <a:prstGeom prst="rect">
            <a:avLst/>
          </a:prstGeom>
          <a:ln w="12700">
            <a:solidFill>
              <a:schemeClr val="bg1">
                <a:lumMod val="75000"/>
              </a:schemeClr>
            </a:solidFill>
          </a:ln>
        </p:spPr>
      </p:pic>
      <p:pic>
        <p:nvPicPr>
          <p:cNvPr id="8" name="Picture 7">
            <a:extLst>
              <a:ext uri="{FF2B5EF4-FFF2-40B4-BE49-F238E27FC236}">
                <a16:creationId xmlns:a16="http://schemas.microsoft.com/office/drawing/2014/main" id="{EC9E16F0-C0D2-5E9D-33A8-731A86D359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525211" y="1752600"/>
            <a:ext cx="3277413" cy="4742318"/>
          </a:xfrm>
          <a:prstGeom prst="rect">
            <a:avLst/>
          </a:prstGeom>
          <a:ln w="12700">
            <a:solidFill>
              <a:schemeClr val="bg1">
                <a:lumMod val="75000"/>
              </a:schemeClr>
            </a:solidFill>
          </a:ln>
        </p:spPr>
      </p:pic>
    </p:spTree>
    <p:extLst>
      <p:ext uri="{BB962C8B-B14F-4D97-AF65-F5344CB8AC3E}">
        <p14:creationId xmlns:p14="http://schemas.microsoft.com/office/powerpoint/2010/main" val="2127264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9E16F0-C0D2-5E9D-33A8-731A86D359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8951" y="589249"/>
            <a:ext cx="8026099" cy="5679503"/>
          </a:xfrm>
          <a:prstGeom prst="rect">
            <a:avLst/>
          </a:prstGeom>
          <a:ln w="12700">
            <a:solidFill>
              <a:schemeClr val="bg1">
                <a:lumMod val="75000"/>
              </a:schemeClr>
            </a:solidFill>
          </a:ln>
        </p:spPr>
      </p:pic>
    </p:spTree>
    <p:extLst>
      <p:ext uri="{BB962C8B-B14F-4D97-AF65-F5344CB8AC3E}">
        <p14:creationId xmlns:p14="http://schemas.microsoft.com/office/powerpoint/2010/main" val="26764887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9E16F0-C0D2-5E9D-33A8-731A86D359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8296" y="770446"/>
            <a:ext cx="8107408" cy="5317109"/>
          </a:xfrm>
          <a:prstGeom prst="rect">
            <a:avLst/>
          </a:prstGeom>
          <a:ln w="12700">
            <a:solidFill>
              <a:schemeClr val="bg1">
                <a:lumMod val="75000"/>
              </a:schemeClr>
            </a:solidFill>
          </a:ln>
        </p:spPr>
      </p:pic>
    </p:spTree>
    <p:extLst>
      <p:ext uri="{BB962C8B-B14F-4D97-AF65-F5344CB8AC3E}">
        <p14:creationId xmlns:p14="http://schemas.microsoft.com/office/powerpoint/2010/main" val="5266558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9E16F0-C0D2-5E9D-33A8-731A86D359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6480" y="589249"/>
            <a:ext cx="8171040" cy="5679503"/>
          </a:xfrm>
          <a:prstGeom prst="rect">
            <a:avLst/>
          </a:prstGeom>
          <a:ln w="12700">
            <a:solidFill>
              <a:schemeClr val="bg1">
                <a:lumMod val="75000"/>
              </a:schemeClr>
            </a:solidFill>
          </a:ln>
        </p:spPr>
      </p:pic>
    </p:spTree>
    <p:extLst>
      <p:ext uri="{BB962C8B-B14F-4D97-AF65-F5344CB8AC3E}">
        <p14:creationId xmlns:p14="http://schemas.microsoft.com/office/powerpoint/2010/main" val="25536080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9E16F0-C0D2-5E9D-33A8-731A86D359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62200" y="332543"/>
            <a:ext cx="4419600" cy="6192914"/>
          </a:xfrm>
          <a:prstGeom prst="rect">
            <a:avLst/>
          </a:prstGeom>
          <a:ln w="12700">
            <a:solidFill>
              <a:schemeClr val="bg1">
                <a:lumMod val="75000"/>
              </a:schemeClr>
            </a:solidFill>
          </a:ln>
        </p:spPr>
      </p:pic>
    </p:spTree>
    <p:extLst>
      <p:ext uri="{BB962C8B-B14F-4D97-AF65-F5344CB8AC3E}">
        <p14:creationId xmlns:p14="http://schemas.microsoft.com/office/powerpoint/2010/main" val="35848641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9E16F0-C0D2-5E9D-33A8-731A86D359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908" y="647700"/>
            <a:ext cx="7646185" cy="5562600"/>
          </a:xfrm>
          <a:prstGeom prst="rect">
            <a:avLst/>
          </a:prstGeom>
          <a:ln w="12700">
            <a:solidFill>
              <a:schemeClr val="bg1">
                <a:lumMod val="75000"/>
              </a:schemeClr>
            </a:solidFill>
          </a:ln>
        </p:spPr>
      </p:pic>
    </p:spTree>
    <p:extLst>
      <p:ext uri="{BB962C8B-B14F-4D97-AF65-F5344CB8AC3E}">
        <p14:creationId xmlns:p14="http://schemas.microsoft.com/office/powerpoint/2010/main" val="25688056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0" y="2105272"/>
            <a:ext cx="9144000" cy="2647456"/>
          </a:xfrm>
          <a:prstGeom prst="rect">
            <a:avLst/>
          </a:prstGeom>
          <a:noFill/>
        </p:spPr>
        <p:txBody>
          <a:bodyPr wrap="square" rtlCol="0">
            <a:spAutoFit/>
          </a:bodyPr>
          <a:lstStyle/>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Brothers, my heart’s desire</a:t>
            </a:r>
          </a:p>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and </a:t>
            </a:r>
            <a:r>
              <a:rPr lang="en-US" sz="3200" dirty="0" err="1">
                <a:solidFill>
                  <a:srgbClr val="0070C0"/>
                </a:solidFill>
                <a:latin typeface="Segoe UI Semilight" panose="020B0402040204020203" pitchFamily="34" charset="0"/>
                <a:cs typeface="Segoe UI Semilight" panose="020B0402040204020203" pitchFamily="34" charset="0"/>
              </a:rPr>
              <a:t>prayer</a:t>
            </a:r>
            <a:r>
              <a:rPr lang="en-US" sz="3200" dirty="0">
                <a:solidFill>
                  <a:srgbClr val="0070C0"/>
                </a:solidFill>
                <a:latin typeface="Segoe UI Semilight" panose="020B0402040204020203" pitchFamily="34" charset="0"/>
                <a:cs typeface="Segoe UI Semilight" panose="020B0402040204020203" pitchFamily="34" charset="0"/>
              </a:rPr>
              <a:t> to God for the Israelites</a:t>
            </a:r>
          </a:p>
          <a:p>
            <a:pPr algn="ctr">
              <a:lnSpc>
                <a:spcPct val="125000"/>
              </a:lnSpc>
              <a:spcAft>
                <a:spcPts val="600"/>
              </a:spcAft>
            </a:pPr>
            <a:r>
              <a:rPr lang="en-US" sz="3200" dirty="0">
                <a:solidFill>
                  <a:srgbClr val="0070C0"/>
                </a:solidFill>
                <a:latin typeface="Segoe UI Semilight" panose="020B0402040204020203" pitchFamily="34" charset="0"/>
                <a:cs typeface="Segoe UI Semilight" panose="020B0402040204020203" pitchFamily="34" charset="0"/>
              </a:rPr>
              <a:t>is that they may be saved.</a:t>
            </a:r>
          </a:p>
          <a:p>
            <a:pPr algn="ctr">
              <a:lnSpc>
                <a:spcPct val="125000"/>
              </a:lnSpc>
            </a:pPr>
            <a:r>
              <a:rPr lang="en-US" sz="3200" b="1" cap="small" dirty="0">
                <a:solidFill>
                  <a:srgbClr val="0070C0"/>
                </a:solidFill>
                <a:latin typeface="Segoe UI" panose="020B0502040204020203" pitchFamily="34" charset="0"/>
                <a:cs typeface="Segoe UI" panose="020B0502040204020203" pitchFamily="34" charset="0"/>
              </a:rPr>
              <a:t>Romans</a:t>
            </a:r>
            <a:r>
              <a:rPr lang="en-US" sz="3200" b="1" dirty="0">
                <a:solidFill>
                  <a:srgbClr val="0070C0"/>
                </a:solidFill>
                <a:latin typeface="Segoe UI" panose="020B0502040204020203" pitchFamily="34" charset="0"/>
                <a:cs typeface="Segoe UI" panose="020B0502040204020203" pitchFamily="34" charset="0"/>
              </a:rPr>
              <a:t> 10:1</a:t>
            </a:r>
          </a:p>
        </p:txBody>
      </p:sp>
    </p:spTree>
    <p:extLst>
      <p:ext uri="{BB962C8B-B14F-4D97-AF65-F5344CB8AC3E}">
        <p14:creationId xmlns:p14="http://schemas.microsoft.com/office/powerpoint/2010/main" val="21158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0" y="1874440"/>
            <a:ext cx="9144000" cy="3109121"/>
          </a:xfrm>
          <a:prstGeom prst="rect">
            <a:avLst/>
          </a:prstGeom>
          <a:noFill/>
        </p:spPr>
        <p:txBody>
          <a:bodyPr wrap="square" rtlCol="0">
            <a:spAutoFit/>
          </a:bodyPr>
          <a:lstStyle/>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Is it true today that when people pray</a:t>
            </a:r>
          </a:p>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Cloudless skies will break</a:t>
            </a:r>
          </a:p>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Kings and queens will shake</a:t>
            </a:r>
          </a:p>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Yes, it's true and I believe it</a:t>
            </a:r>
          </a:p>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I'm living for you</a:t>
            </a:r>
          </a:p>
        </p:txBody>
      </p:sp>
      <p:pic>
        <p:nvPicPr>
          <p:cNvPr id="4" name="11 History Maker">
            <a:hlinkClick r:id="" action="ppaction://media"/>
            <a:extLst>
              <a:ext uri="{FF2B5EF4-FFF2-40B4-BE49-F238E27FC236}">
                <a16:creationId xmlns:a16="http://schemas.microsoft.com/office/drawing/2014/main" id="{C21BAD6E-800D-2943-902F-97D473C66FA6}"/>
              </a:ext>
            </a:extLst>
          </p:cNvPr>
          <p:cNvPicPr>
            <a:picLocks noChangeAspect="1"/>
          </p:cNvPicPr>
          <p:nvPr>
            <a:audioFile r:link="rId1"/>
            <p:extLst>
              <p:ext uri="{DAA4B4D4-6D71-4841-9C94-3DE7FCFB9230}">
                <p14:media xmlns:p14="http://schemas.microsoft.com/office/powerpoint/2010/main" r:embed="rId2">
                  <p14:trim end="360347.3015"/>
                  <p14:fade out="250"/>
                </p14:media>
              </p:ext>
            </p:extLst>
          </p:nvPr>
        </p:nvPicPr>
        <p:blipFill>
          <a:blip r:embed="rId5"/>
          <a:stretch>
            <a:fillRect/>
          </a:stretch>
        </p:blipFill>
        <p:spPr>
          <a:xfrm>
            <a:off x="4267200" y="3124200"/>
            <a:ext cx="609600" cy="609600"/>
          </a:xfrm>
          <a:prstGeom prst="rect">
            <a:avLst/>
          </a:prstGeom>
        </p:spPr>
      </p:pic>
      <p:sp>
        <p:nvSpPr>
          <p:cNvPr id="5" name="TextBox 4">
            <a:extLst>
              <a:ext uri="{FF2B5EF4-FFF2-40B4-BE49-F238E27FC236}">
                <a16:creationId xmlns:a16="http://schemas.microsoft.com/office/drawing/2014/main" id="{19801212-445B-DF93-C257-7E29C6B36D3A}"/>
              </a:ext>
            </a:extLst>
          </p:cNvPr>
          <p:cNvSpPr txBox="1"/>
          <p:nvPr/>
        </p:nvSpPr>
        <p:spPr>
          <a:xfrm>
            <a:off x="1371600" y="348735"/>
            <a:ext cx="6400800" cy="1015663"/>
          </a:xfrm>
          <a:prstGeom prst="rect">
            <a:avLst/>
          </a:prstGeom>
          <a:noFill/>
        </p:spPr>
        <p:txBody>
          <a:bodyPr wrap="square" rtlCol="0" anchor="ctr">
            <a:spAutoFit/>
          </a:bodyPr>
          <a:lstStyle/>
          <a:p>
            <a:pPr algn="ctr"/>
            <a:r>
              <a:rPr lang="en-US" sz="3600" b="1" cap="small" dirty="0">
                <a:solidFill>
                  <a:srgbClr val="0070C0"/>
                </a:solidFill>
                <a:latin typeface="Segoe UI" panose="020B0502040204020203" pitchFamily="34" charset="0"/>
                <a:cs typeface="Segoe UI" panose="020B0502040204020203" pitchFamily="34" charset="0"/>
              </a:rPr>
              <a:t>History Makers</a:t>
            </a:r>
          </a:p>
          <a:p>
            <a:pPr algn="ctr"/>
            <a:r>
              <a:rPr lang="en-US" sz="2400" dirty="0">
                <a:solidFill>
                  <a:srgbClr val="0070C0"/>
                </a:solidFill>
                <a:latin typeface="Segoe UI Semibold" panose="020B0702040204020203" pitchFamily="34" charset="0"/>
                <a:cs typeface="Segoe UI Semibold" panose="020B0702040204020203" pitchFamily="34" charset="0"/>
              </a:rPr>
              <a:t>DELIRIOUS</a:t>
            </a:r>
            <a:r>
              <a:rPr lang="en-US" sz="2400" b="1" dirty="0">
                <a:solidFill>
                  <a:srgbClr val="0070C0"/>
                </a:solidFill>
                <a:latin typeface="Segoe UI Semibold" panose="020B0702040204020203" pitchFamily="34" charset="0"/>
                <a:cs typeface="Segoe UI Semibold" panose="020B0702040204020203" pitchFamily="34" charset="0"/>
              </a:rPr>
              <a:t>!</a:t>
            </a:r>
          </a:p>
        </p:txBody>
      </p:sp>
    </p:spTree>
    <p:extLst>
      <p:ext uri="{BB962C8B-B14F-4D97-AF65-F5344CB8AC3E}">
        <p14:creationId xmlns:p14="http://schemas.microsoft.com/office/powerpoint/2010/main" val="28889736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vol="80000" numSld="999">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0" y="1874440"/>
            <a:ext cx="9144000" cy="3109121"/>
          </a:xfrm>
          <a:prstGeom prst="rect">
            <a:avLst/>
          </a:prstGeom>
          <a:noFill/>
        </p:spPr>
        <p:txBody>
          <a:bodyPr wrap="square" rtlCol="0">
            <a:spAutoFit/>
          </a:bodyPr>
          <a:lstStyle/>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Is it true today that when people pray</a:t>
            </a:r>
          </a:p>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We'll see dead men rise</a:t>
            </a:r>
          </a:p>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And the blind set free</a:t>
            </a:r>
          </a:p>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Yes it's true and I believe it</a:t>
            </a:r>
          </a:p>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I'm living for you</a:t>
            </a:r>
          </a:p>
        </p:txBody>
      </p:sp>
    </p:spTree>
    <p:extLst>
      <p:ext uri="{BB962C8B-B14F-4D97-AF65-F5344CB8AC3E}">
        <p14:creationId xmlns:p14="http://schemas.microsoft.com/office/powerpoint/2010/main" val="593001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5165229"/>
            <a:ext cx="9144000" cy="1692771"/>
          </a:xfrm>
          <a:prstGeom prst="rect">
            <a:avLst/>
          </a:prstGeom>
          <a:noFill/>
        </p:spPr>
        <p:txBody>
          <a:bodyPr wrap="square" rtlCol="0">
            <a:spAutoFit/>
          </a:bodyPr>
          <a:lstStyle/>
          <a:p>
            <a:pPr algn="ctr"/>
            <a:r>
              <a:rPr lang="en-US" sz="8000" b="1" cap="small" dirty="0" err="1">
                <a:solidFill>
                  <a:srgbClr val="0070C0"/>
                </a:solidFill>
              </a:rPr>
              <a:t>Majide</a:t>
            </a:r>
            <a:endParaRPr lang="en-US" sz="8000" b="1" cap="small" dirty="0">
              <a:solidFill>
                <a:srgbClr val="0070C0"/>
              </a:solidFill>
            </a:endParaRPr>
          </a:p>
          <a:p>
            <a:pPr algn="ctr"/>
            <a:endParaRPr lang="en-US" sz="2400" b="1" cap="small" dirty="0">
              <a:solidFill>
                <a:srgbClr val="0070C0"/>
              </a:solidFill>
              <a:effectLst>
                <a:outerShdw blurRad="38100" dist="38100" dir="2700000" algn="tl">
                  <a:srgbClr val="000000">
                    <a:alpha val="43137"/>
                  </a:srgbClr>
                </a:outerShdw>
              </a:effectLst>
            </a:endParaRPr>
          </a:p>
        </p:txBody>
      </p:sp>
      <p:sp>
        <p:nvSpPr>
          <p:cNvPr id="7" name="Title 1">
            <a:extLst>
              <a:ext uri="{FF2B5EF4-FFF2-40B4-BE49-F238E27FC236}">
                <a16:creationId xmlns:a16="http://schemas.microsoft.com/office/drawing/2014/main" id="{5B168243-7D5D-4491-A81F-F0D25B07B700}"/>
              </a:ext>
            </a:extLst>
          </p:cNvPr>
          <p:cNvSpPr>
            <a:spLocks noGrp="1"/>
          </p:cNvSpPr>
          <p:nvPr>
            <p:ph type="ctrTitle"/>
          </p:nvPr>
        </p:nvSpPr>
        <p:spPr>
          <a:xfrm>
            <a:off x="0" y="274320"/>
            <a:ext cx="9144000" cy="1524000"/>
          </a:xfrm>
        </p:spPr>
        <p:txBody>
          <a:bodyPr>
            <a:noAutofit/>
          </a:bodyPr>
          <a:lstStyle/>
          <a:p>
            <a:r>
              <a:rPr lang="en-US" sz="12000" b="1" dirty="0">
                <a:gradFill flip="none" rotWithShape="1">
                  <a:gsLst>
                    <a:gs pos="0">
                      <a:schemeClr val="tx1"/>
                    </a:gs>
                    <a:gs pos="50000">
                      <a:schemeClr val="bg1">
                        <a:lumMod val="75000"/>
                      </a:schemeClr>
                    </a:gs>
                    <a:gs pos="100000">
                      <a:schemeClr val="bg1">
                        <a:lumMod val="95000"/>
                      </a:schemeClr>
                    </a:gs>
                  </a:gsLst>
                  <a:lin ang="5400000" scaled="1"/>
                  <a:tileRect/>
                </a:gradFill>
                <a:effectLst/>
                <a:latin typeface="Candara" panose="020E0502030303020204" pitchFamily="34" charset="0"/>
              </a:rPr>
              <a:t>PRAYER</a:t>
            </a:r>
            <a:endParaRPr lang="en-US" sz="12000" i="1" dirty="0">
              <a:gradFill flip="none" rotWithShape="1">
                <a:gsLst>
                  <a:gs pos="0">
                    <a:schemeClr val="tx1"/>
                  </a:gs>
                  <a:gs pos="50000">
                    <a:schemeClr val="bg1">
                      <a:lumMod val="75000"/>
                    </a:schemeClr>
                  </a:gs>
                  <a:gs pos="100000">
                    <a:schemeClr val="bg1">
                      <a:lumMod val="95000"/>
                    </a:schemeClr>
                  </a:gs>
                </a:gsLst>
                <a:lin ang="5400000" scaled="1"/>
                <a:tileRect/>
              </a:gra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5EB6BE67-B3AD-4E7A-872B-BD9B3C2529A9}"/>
              </a:ext>
            </a:extLst>
          </p:cNvPr>
          <p:cNvSpPr txBox="1"/>
          <p:nvPr/>
        </p:nvSpPr>
        <p:spPr>
          <a:xfrm>
            <a:off x="0" y="962561"/>
            <a:ext cx="9144000" cy="1323439"/>
          </a:xfrm>
          <a:prstGeom prst="rect">
            <a:avLst/>
          </a:prstGeom>
          <a:noFill/>
        </p:spPr>
        <p:txBody>
          <a:bodyPr wrap="square" rtlCol="0">
            <a:spAutoFit/>
          </a:bodyPr>
          <a:lstStyle/>
          <a:p>
            <a:pPr algn="ctr"/>
            <a:r>
              <a:rPr lang="en-US" sz="8000" dirty="0">
                <a:solidFill>
                  <a:schemeClr val="tx1">
                    <a:lumMod val="65000"/>
                    <a:lumOff val="35000"/>
                  </a:schemeClr>
                </a:solidFill>
                <a:latin typeface="Segoe UI Light" panose="020B0502040204020203" pitchFamily="34" charset="0"/>
                <a:cs typeface="Segoe UI Light" panose="020B0502040204020203" pitchFamily="34" charset="0"/>
              </a:rPr>
              <a:t>11 KEY PRINCIPLES</a:t>
            </a:r>
          </a:p>
        </p:txBody>
      </p:sp>
      <p:sp>
        <p:nvSpPr>
          <p:cNvPr id="2" name="TextBox 1">
            <a:extLst>
              <a:ext uri="{FF2B5EF4-FFF2-40B4-BE49-F238E27FC236}">
                <a16:creationId xmlns:a16="http://schemas.microsoft.com/office/drawing/2014/main" id="{74D1764D-282A-4A0A-A1D1-C372A9CB7B60}"/>
              </a:ext>
            </a:extLst>
          </p:cNvPr>
          <p:cNvSpPr txBox="1"/>
          <p:nvPr/>
        </p:nvSpPr>
        <p:spPr>
          <a:xfrm>
            <a:off x="3009900" y="1981200"/>
            <a:ext cx="3124200" cy="2015936"/>
          </a:xfrm>
          <a:prstGeom prst="rect">
            <a:avLst/>
          </a:prstGeom>
          <a:noFill/>
        </p:spPr>
        <p:txBody>
          <a:bodyPr wrap="square" rtlCol="0">
            <a:spAutoFit/>
          </a:bodyPr>
          <a:lstStyle/>
          <a:p>
            <a:pPr algn="ctr"/>
            <a:r>
              <a:rPr lang="en-US" sz="12500" dirty="0">
                <a:solidFill>
                  <a:schemeClr val="tx1">
                    <a:lumMod val="50000"/>
                    <a:lumOff val="50000"/>
                  </a:schemeClr>
                </a:solidFill>
                <a:latin typeface="Segoe UI Semibold" panose="020B0702040204020203" pitchFamily="34" charset="0"/>
                <a:cs typeface="Segoe UI Semibold" panose="020B0702040204020203" pitchFamily="34" charset="0"/>
              </a:rPr>
              <a:t>#2</a:t>
            </a:r>
          </a:p>
        </p:txBody>
      </p:sp>
    </p:spTree>
    <p:extLst>
      <p:ext uri="{BB962C8B-B14F-4D97-AF65-F5344CB8AC3E}">
        <p14:creationId xmlns:p14="http://schemas.microsoft.com/office/powerpoint/2010/main" val="14004471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0" y="1874440"/>
            <a:ext cx="9144000" cy="3109121"/>
          </a:xfrm>
          <a:prstGeom prst="rect">
            <a:avLst/>
          </a:prstGeom>
          <a:noFill/>
        </p:spPr>
        <p:txBody>
          <a:bodyPr wrap="square" rtlCol="0">
            <a:spAutoFit/>
          </a:bodyPr>
          <a:lstStyle/>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I'm </a:t>
            </a:r>
            <a:r>
              <a:rPr lang="en-US" sz="3200" dirty="0" err="1">
                <a:solidFill>
                  <a:srgbClr val="0070C0"/>
                </a:solidFill>
                <a:latin typeface="Segoe UI Semilight" panose="020B0402040204020203" pitchFamily="34" charset="0"/>
                <a:cs typeface="Segoe UI Semilight" panose="020B0402040204020203" pitchFamily="34" charset="0"/>
              </a:rPr>
              <a:t>gonna</a:t>
            </a:r>
            <a:r>
              <a:rPr lang="en-US" sz="3200" dirty="0">
                <a:solidFill>
                  <a:srgbClr val="0070C0"/>
                </a:solidFill>
                <a:latin typeface="Segoe UI Semilight" panose="020B0402040204020203" pitchFamily="34" charset="0"/>
                <a:cs typeface="Segoe UI Semilight" panose="020B0402040204020203" pitchFamily="34" charset="0"/>
              </a:rPr>
              <a:t> be a history maker in this land</a:t>
            </a:r>
          </a:p>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I'm </a:t>
            </a:r>
            <a:r>
              <a:rPr lang="en-US" sz="3200" dirty="0" err="1">
                <a:solidFill>
                  <a:srgbClr val="0070C0"/>
                </a:solidFill>
                <a:latin typeface="Segoe UI Semilight" panose="020B0402040204020203" pitchFamily="34" charset="0"/>
                <a:cs typeface="Segoe UI Semilight" panose="020B0402040204020203" pitchFamily="34" charset="0"/>
              </a:rPr>
              <a:t>gonna</a:t>
            </a:r>
            <a:r>
              <a:rPr lang="en-US" sz="3200" dirty="0">
                <a:solidFill>
                  <a:srgbClr val="0070C0"/>
                </a:solidFill>
                <a:latin typeface="Segoe UI Semilight" panose="020B0402040204020203" pitchFamily="34" charset="0"/>
                <a:cs typeface="Segoe UI Semilight" panose="020B0402040204020203" pitchFamily="34" charset="0"/>
              </a:rPr>
              <a:t> be a speaker of truth to all mankind</a:t>
            </a:r>
          </a:p>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I'm </a:t>
            </a:r>
            <a:r>
              <a:rPr lang="en-US" sz="3200" dirty="0" err="1">
                <a:solidFill>
                  <a:srgbClr val="0070C0"/>
                </a:solidFill>
                <a:latin typeface="Segoe UI Semilight" panose="020B0402040204020203" pitchFamily="34" charset="0"/>
                <a:cs typeface="Segoe UI Semilight" panose="020B0402040204020203" pitchFamily="34" charset="0"/>
              </a:rPr>
              <a:t>gonna</a:t>
            </a:r>
            <a:r>
              <a:rPr lang="en-US" sz="3200" dirty="0">
                <a:solidFill>
                  <a:srgbClr val="0070C0"/>
                </a:solidFill>
                <a:latin typeface="Segoe UI Semilight" panose="020B0402040204020203" pitchFamily="34" charset="0"/>
                <a:cs typeface="Segoe UI Semilight" panose="020B0402040204020203" pitchFamily="34" charset="0"/>
              </a:rPr>
              <a:t> stand, I'm </a:t>
            </a:r>
            <a:r>
              <a:rPr lang="en-US" sz="3200" dirty="0" err="1">
                <a:solidFill>
                  <a:srgbClr val="0070C0"/>
                </a:solidFill>
                <a:latin typeface="Segoe UI Semilight" panose="020B0402040204020203" pitchFamily="34" charset="0"/>
                <a:cs typeface="Segoe UI Semilight" panose="020B0402040204020203" pitchFamily="34" charset="0"/>
              </a:rPr>
              <a:t>gonna</a:t>
            </a:r>
            <a:r>
              <a:rPr lang="en-US" sz="3200" dirty="0">
                <a:solidFill>
                  <a:srgbClr val="0070C0"/>
                </a:solidFill>
                <a:latin typeface="Segoe UI Semilight" panose="020B0402040204020203" pitchFamily="34" charset="0"/>
                <a:cs typeface="Segoe UI Semilight" panose="020B0402040204020203" pitchFamily="34" charset="0"/>
              </a:rPr>
              <a:t> run</a:t>
            </a:r>
          </a:p>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Into your arms, into your arms again</a:t>
            </a:r>
          </a:p>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Into your arms, into your arms again</a:t>
            </a:r>
          </a:p>
        </p:txBody>
      </p:sp>
    </p:spTree>
    <p:extLst>
      <p:ext uri="{BB962C8B-B14F-4D97-AF65-F5344CB8AC3E}">
        <p14:creationId xmlns:p14="http://schemas.microsoft.com/office/powerpoint/2010/main" val="1386073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0" y="1566663"/>
            <a:ext cx="9144000" cy="3724674"/>
          </a:xfrm>
          <a:prstGeom prst="rect">
            <a:avLst/>
          </a:prstGeom>
          <a:noFill/>
        </p:spPr>
        <p:txBody>
          <a:bodyPr wrap="square" rtlCol="0">
            <a:spAutoFit/>
          </a:bodyPr>
          <a:lstStyle/>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Well it's true today that when people stand</a:t>
            </a:r>
          </a:p>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With the fire of God, and the truth in hand</a:t>
            </a:r>
          </a:p>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We'll see miracles, we'll see angels sing</a:t>
            </a:r>
          </a:p>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We'll see broken hearts making history</a:t>
            </a:r>
          </a:p>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Yes it's true and I believe it</a:t>
            </a:r>
          </a:p>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We're living for you</a:t>
            </a:r>
          </a:p>
        </p:txBody>
      </p:sp>
    </p:spTree>
    <p:extLst>
      <p:ext uri="{BB962C8B-B14F-4D97-AF65-F5344CB8AC3E}">
        <p14:creationId xmlns:p14="http://schemas.microsoft.com/office/powerpoint/2010/main" val="230933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0" y="1874440"/>
            <a:ext cx="9144000" cy="3109121"/>
          </a:xfrm>
          <a:prstGeom prst="rect">
            <a:avLst/>
          </a:prstGeom>
          <a:noFill/>
        </p:spPr>
        <p:txBody>
          <a:bodyPr wrap="square" rtlCol="0">
            <a:spAutoFit/>
          </a:bodyPr>
          <a:lstStyle/>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I'm </a:t>
            </a:r>
            <a:r>
              <a:rPr lang="en-US" sz="3200" dirty="0" err="1">
                <a:solidFill>
                  <a:srgbClr val="0070C0"/>
                </a:solidFill>
                <a:latin typeface="Segoe UI Semilight" panose="020B0402040204020203" pitchFamily="34" charset="0"/>
                <a:cs typeface="Segoe UI Semilight" panose="020B0402040204020203" pitchFamily="34" charset="0"/>
              </a:rPr>
              <a:t>gonna</a:t>
            </a:r>
            <a:r>
              <a:rPr lang="en-US" sz="3200" dirty="0">
                <a:solidFill>
                  <a:srgbClr val="0070C0"/>
                </a:solidFill>
                <a:latin typeface="Segoe UI Semilight" panose="020B0402040204020203" pitchFamily="34" charset="0"/>
                <a:cs typeface="Segoe UI Semilight" panose="020B0402040204020203" pitchFamily="34" charset="0"/>
              </a:rPr>
              <a:t> be a history maker in this land</a:t>
            </a:r>
          </a:p>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I'm </a:t>
            </a:r>
            <a:r>
              <a:rPr lang="en-US" sz="3200" dirty="0" err="1">
                <a:solidFill>
                  <a:srgbClr val="0070C0"/>
                </a:solidFill>
                <a:latin typeface="Segoe UI Semilight" panose="020B0402040204020203" pitchFamily="34" charset="0"/>
                <a:cs typeface="Segoe UI Semilight" panose="020B0402040204020203" pitchFamily="34" charset="0"/>
              </a:rPr>
              <a:t>gonna</a:t>
            </a:r>
            <a:r>
              <a:rPr lang="en-US" sz="3200" dirty="0">
                <a:solidFill>
                  <a:srgbClr val="0070C0"/>
                </a:solidFill>
                <a:latin typeface="Segoe UI Semilight" panose="020B0402040204020203" pitchFamily="34" charset="0"/>
                <a:cs typeface="Segoe UI Semilight" panose="020B0402040204020203" pitchFamily="34" charset="0"/>
              </a:rPr>
              <a:t> be a speaker of truth to all mankind</a:t>
            </a:r>
          </a:p>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I'm </a:t>
            </a:r>
            <a:r>
              <a:rPr lang="en-US" sz="3200" dirty="0" err="1">
                <a:solidFill>
                  <a:srgbClr val="0070C0"/>
                </a:solidFill>
                <a:latin typeface="Segoe UI Semilight" panose="020B0402040204020203" pitchFamily="34" charset="0"/>
                <a:cs typeface="Segoe UI Semilight" panose="020B0402040204020203" pitchFamily="34" charset="0"/>
              </a:rPr>
              <a:t>gonna</a:t>
            </a:r>
            <a:r>
              <a:rPr lang="en-US" sz="3200" dirty="0">
                <a:solidFill>
                  <a:srgbClr val="0070C0"/>
                </a:solidFill>
                <a:latin typeface="Segoe UI Semilight" panose="020B0402040204020203" pitchFamily="34" charset="0"/>
                <a:cs typeface="Segoe UI Semilight" panose="020B0402040204020203" pitchFamily="34" charset="0"/>
              </a:rPr>
              <a:t> stand, I'm </a:t>
            </a:r>
            <a:r>
              <a:rPr lang="en-US" sz="3200" dirty="0" err="1">
                <a:solidFill>
                  <a:srgbClr val="0070C0"/>
                </a:solidFill>
                <a:latin typeface="Segoe UI Semilight" panose="020B0402040204020203" pitchFamily="34" charset="0"/>
                <a:cs typeface="Segoe UI Semilight" panose="020B0402040204020203" pitchFamily="34" charset="0"/>
              </a:rPr>
              <a:t>gonna</a:t>
            </a:r>
            <a:r>
              <a:rPr lang="en-US" sz="3200" dirty="0">
                <a:solidFill>
                  <a:srgbClr val="0070C0"/>
                </a:solidFill>
                <a:latin typeface="Segoe UI Semilight" panose="020B0402040204020203" pitchFamily="34" charset="0"/>
                <a:cs typeface="Segoe UI Semilight" panose="020B0402040204020203" pitchFamily="34" charset="0"/>
              </a:rPr>
              <a:t> run</a:t>
            </a:r>
          </a:p>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Into your arms, into your arms again</a:t>
            </a:r>
          </a:p>
          <a:p>
            <a:pPr algn="ctr">
              <a:lnSpc>
                <a:spcPct val="125000"/>
              </a:lnSpc>
            </a:pPr>
            <a:r>
              <a:rPr lang="en-US" sz="3200" dirty="0">
                <a:solidFill>
                  <a:srgbClr val="0070C0"/>
                </a:solidFill>
                <a:latin typeface="Segoe UI Semilight" panose="020B0402040204020203" pitchFamily="34" charset="0"/>
                <a:cs typeface="Segoe UI Semilight" panose="020B0402040204020203" pitchFamily="34" charset="0"/>
              </a:rPr>
              <a:t>Into your arms, into your arms again</a:t>
            </a:r>
          </a:p>
        </p:txBody>
      </p:sp>
    </p:spTree>
    <p:extLst>
      <p:ext uri="{BB962C8B-B14F-4D97-AF65-F5344CB8AC3E}">
        <p14:creationId xmlns:p14="http://schemas.microsoft.com/office/powerpoint/2010/main" val="1464647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5165229"/>
            <a:ext cx="9144000" cy="1692771"/>
          </a:xfrm>
          <a:prstGeom prst="rect">
            <a:avLst/>
          </a:prstGeom>
          <a:noFill/>
        </p:spPr>
        <p:txBody>
          <a:bodyPr wrap="square" rtlCol="0">
            <a:spAutoFit/>
          </a:bodyPr>
          <a:lstStyle/>
          <a:p>
            <a:pPr algn="ctr"/>
            <a:r>
              <a:rPr lang="el-GR" sz="8000" b="1" cap="small" dirty="0">
                <a:solidFill>
                  <a:srgbClr val="0070C0"/>
                </a:solidFill>
              </a:rPr>
              <a:t>χαρά </a:t>
            </a:r>
            <a:r>
              <a:rPr lang="el-GR" sz="8000" cap="small" dirty="0">
                <a:solidFill>
                  <a:srgbClr val="0070C0"/>
                </a:solidFill>
              </a:rPr>
              <a:t>(</a:t>
            </a:r>
            <a:r>
              <a:rPr lang="en-US" sz="8000" cap="small" dirty="0" err="1">
                <a:solidFill>
                  <a:srgbClr val="0070C0"/>
                </a:solidFill>
              </a:rPr>
              <a:t>khara</a:t>
            </a:r>
            <a:r>
              <a:rPr lang="en-US" sz="8000" cap="small" dirty="0">
                <a:solidFill>
                  <a:srgbClr val="0070C0"/>
                </a:solidFill>
              </a:rPr>
              <a:t>)</a:t>
            </a:r>
          </a:p>
          <a:p>
            <a:pPr algn="ctr"/>
            <a:endParaRPr lang="en-US" sz="2400" b="1" cap="small" dirty="0">
              <a:solidFill>
                <a:srgbClr val="0070C0"/>
              </a:solidFill>
            </a:endParaRPr>
          </a:p>
        </p:txBody>
      </p:sp>
      <p:sp>
        <p:nvSpPr>
          <p:cNvPr id="7" name="Title 1">
            <a:extLst>
              <a:ext uri="{FF2B5EF4-FFF2-40B4-BE49-F238E27FC236}">
                <a16:creationId xmlns:a16="http://schemas.microsoft.com/office/drawing/2014/main" id="{5B168243-7D5D-4491-A81F-F0D25B07B700}"/>
              </a:ext>
            </a:extLst>
          </p:cNvPr>
          <p:cNvSpPr>
            <a:spLocks noGrp="1"/>
          </p:cNvSpPr>
          <p:nvPr>
            <p:ph type="ctrTitle"/>
          </p:nvPr>
        </p:nvSpPr>
        <p:spPr>
          <a:xfrm>
            <a:off x="0" y="274320"/>
            <a:ext cx="9144000" cy="1524000"/>
          </a:xfrm>
        </p:spPr>
        <p:txBody>
          <a:bodyPr>
            <a:noAutofit/>
          </a:bodyPr>
          <a:lstStyle/>
          <a:p>
            <a:r>
              <a:rPr lang="en-US" sz="12000" b="1" dirty="0">
                <a:gradFill flip="none" rotWithShape="1">
                  <a:gsLst>
                    <a:gs pos="0">
                      <a:schemeClr val="tx1"/>
                    </a:gs>
                    <a:gs pos="50000">
                      <a:schemeClr val="bg1">
                        <a:lumMod val="75000"/>
                      </a:schemeClr>
                    </a:gs>
                    <a:gs pos="100000">
                      <a:schemeClr val="bg1">
                        <a:lumMod val="95000"/>
                      </a:schemeClr>
                    </a:gs>
                  </a:gsLst>
                  <a:lin ang="5400000" scaled="1"/>
                  <a:tileRect/>
                </a:gradFill>
                <a:effectLst/>
                <a:latin typeface="Candara" panose="020E0502030303020204" pitchFamily="34" charset="0"/>
              </a:rPr>
              <a:t>PRAYER</a:t>
            </a:r>
            <a:endParaRPr lang="en-US" sz="12000" i="1" dirty="0">
              <a:gradFill flip="none" rotWithShape="1">
                <a:gsLst>
                  <a:gs pos="0">
                    <a:schemeClr val="tx1"/>
                  </a:gs>
                  <a:gs pos="50000">
                    <a:schemeClr val="bg1">
                      <a:lumMod val="75000"/>
                    </a:schemeClr>
                  </a:gs>
                  <a:gs pos="100000">
                    <a:schemeClr val="bg1">
                      <a:lumMod val="95000"/>
                    </a:schemeClr>
                  </a:gs>
                </a:gsLst>
                <a:lin ang="5400000" scaled="1"/>
                <a:tileRect/>
              </a:gra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5EB6BE67-B3AD-4E7A-872B-BD9B3C2529A9}"/>
              </a:ext>
            </a:extLst>
          </p:cNvPr>
          <p:cNvSpPr txBox="1"/>
          <p:nvPr/>
        </p:nvSpPr>
        <p:spPr>
          <a:xfrm>
            <a:off x="0" y="962561"/>
            <a:ext cx="9144000" cy="1323439"/>
          </a:xfrm>
          <a:prstGeom prst="rect">
            <a:avLst/>
          </a:prstGeom>
          <a:noFill/>
        </p:spPr>
        <p:txBody>
          <a:bodyPr wrap="square" rtlCol="0">
            <a:spAutoFit/>
          </a:bodyPr>
          <a:lstStyle/>
          <a:p>
            <a:pPr algn="ctr"/>
            <a:r>
              <a:rPr lang="en-US" sz="8000" dirty="0">
                <a:solidFill>
                  <a:schemeClr val="tx1">
                    <a:lumMod val="65000"/>
                    <a:lumOff val="35000"/>
                  </a:schemeClr>
                </a:solidFill>
                <a:latin typeface="Segoe UI Light" panose="020B0502040204020203" pitchFamily="34" charset="0"/>
                <a:cs typeface="Segoe UI Light" panose="020B0502040204020203" pitchFamily="34" charset="0"/>
              </a:rPr>
              <a:t>11 KEY PRINCIPLES</a:t>
            </a:r>
          </a:p>
        </p:txBody>
      </p:sp>
      <p:sp>
        <p:nvSpPr>
          <p:cNvPr id="2" name="TextBox 1">
            <a:extLst>
              <a:ext uri="{FF2B5EF4-FFF2-40B4-BE49-F238E27FC236}">
                <a16:creationId xmlns:a16="http://schemas.microsoft.com/office/drawing/2014/main" id="{74D1764D-282A-4A0A-A1D1-C372A9CB7B60}"/>
              </a:ext>
            </a:extLst>
          </p:cNvPr>
          <p:cNvSpPr txBox="1"/>
          <p:nvPr/>
        </p:nvSpPr>
        <p:spPr>
          <a:xfrm>
            <a:off x="3009900" y="1981200"/>
            <a:ext cx="3124200" cy="2015936"/>
          </a:xfrm>
          <a:prstGeom prst="rect">
            <a:avLst/>
          </a:prstGeom>
          <a:noFill/>
        </p:spPr>
        <p:txBody>
          <a:bodyPr wrap="square" rtlCol="0">
            <a:spAutoFit/>
          </a:bodyPr>
          <a:lstStyle/>
          <a:p>
            <a:pPr algn="ctr"/>
            <a:r>
              <a:rPr lang="en-US" sz="12500" dirty="0">
                <a:solidFill>
                  <a:schemeClr val="tx1">
                    <a:lumMod val="50000"/>
                    <a:lumOff val="50000"/>
                  </a:schemeClr>
                </a:solidFill>
                <a:latin typeface="Segoe UI Semibold" panose="020B0702040204020203" pitchFamily="34" charset="0"/>
                <a:cs typeface="Segoe UI Semibold" panose="020B0702040204020203" pitchFamily="34" charset="0"/>
              </a:rPr>
              <a:t>#3</a:t>
            </a:r>
          </a:p>
        </p:txBody>
      </p:sp>
    </p:spTree>
    <p:extLst>
      <p:ext uri="{BB962C8B-B14F-4D97-AF65-F5344CB8AC3E}">
        <p14:creationId xmlns:p14="http://schemas.microsoft.com/office/powerpoint/2010/main" val="3589140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4180344"/>
            <a:ext cx="9144000" cy="2677656"/>
          </a:xfrm>
          <a:prstGeom prst="rect">
            <a:avLst/>
          </a:prstGeom>
          <a:noFill/>
        </p:spPr>
        <p:txBody>
          <a:bodyPr wrap="square" rtlCol="0">
            <a:spAutoFit/>
          </a:bodyPr>
          <a:lstStyle/>
          <a:p>
            <a:pPr algn="ctr"/>
            <a:r>
              <a:rPr lang="en-US" sz="7000" b="1" cap="small" dirty="0">
                <a:solidFill>
                  <a:srgbClr val="0070C0"/>
                </a:solidFill>
              </a:rPr>
              <a:t>Pray, Read, &amp;</a:t>
            </a:r>
          </a:p>
          <a:p>
            <a:pPr algn="ctr"/>
            <a:r>
              <a:rPr lang="en-US" sz="7000" b="1" cap="small" dirty="0">
                <a:solidFill>
                  <a:srgbClr val="0070C0"/>
                </a:solidFill>
              </a:rPr>
              <a:t>Meditate on Prayer</a:t>
            </a:r>
          </a:p>
          <a:p>
            <a:pPr algn="ctr"/>
            <a:endParaRPr lang="en-US" sz="2400" b="1" cap="small" dirty="0">
              <a:solidFill>
                <a:srgbClr val="0070C0"/>
              </a:solidFill>
            </a:endParaRPr>
          </a:p>
        </p:txBody>
      </p:sp>
      <p:sp>
        <p:nvSpPr>
          <p:cNvPr id="7" name="Title 1">
            <a:extLst>
              <a:ext uri="{FF2B5EF4-FFF2-40B4-BE49-F238E27FC236}">
                <a16:creationId xmlns:a16="http://schemas.microsoft.com/office/drawing/2014/main" id="{5B168243-7D5D-4491-A81F-F0D25B07B700}"/>
              </a:ext>
            </a:extLst>
          </p:cNvPr>
          <p:cNvSpPr>
            <a:spLocks noGrp="1"/>
          </p:cNvSpPr>
          <p:nvPr>
            <p:ph type="ctrTitle"/>
          </p:nvPr>
        </p:nvSpPr>
        <p:spPr>
          <a:xfrm>
            <a:off x="0" y="274320"/>
            <a:ext cx="9144000" cy="1524000"/>
          </a:xfrm>
        </p:spPr>
        <p:txBody>
          <a:bodyPr>
            <a:noAutofit/>
          </a:bodyPr>
          <a:lstStyle/>
          <a:p>
            <a:r>
              <a:rPr lang="en-US" sz="12000" b="1" dirty="0">
                <a:gradFill flip="none" rotWithShape="1">
                  <a:gsLst>
                    <a:gs pos="0">
                      <a:schemeClr val="tx1"/>
                    </a:gs>
                    <a:gs pos="50000">
                      <a:schemeClr val="bg1">
                        <a:lumMod val="75000"/>
                      </a:schemeClr>
                    </a:gs>
                    <a:gs pos="100000">
                      <a:schemeClr val="bg1">
                        <a:lumMod val="95000"/>
                      </a:schemeClr>
                    </a:gs>
                  </a:gsLst>
                  <a:lin ang="5400000" scaled="1"/>
                  <a:tileRect/>
                </a:gradFill>
                <a:effectLst/>
                <a:latin typeface="Candara" panose="020E0502030303020204" pitchFamily="34" charset="0"/>
              </a:rPr>
              <a:t>PRAYER</a:t>
            </a:r>
            <a:endParaRPr lang="en-US" sz="12000" i="1" dirty="0">
              <a:gradFill flip="none" rotWithShape="1">
                <a:gsLst>
                  <a:gs pos="0">
                    <a:schemeClr val="tx1"/>
                  </a:gs>
                  <a:gs pos="50000">
                    <a:schemeClr val="bg1">
                      <a:lumMod val="75000"/>
                    </a:schemeClr>
                  </a:gs>
                  <a:gs pos="100000">
                    <a:schemeClr val="bg1">
                      <a:lumMod val="95000"/>
                    </a:schemeClr>
                  </a:gs>
                </a:gsLst>
                <a:lin ang="5400000" scaled="1"/>
                <a:tileRect/>
              </a:gra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5EB6BE67-B3AD-4E7A-872B-BD9B3C2529A9}"/>
              </a:ext>
            </a:extLst>
          </p:cNvPr>
          <p:cNvSpPr txBox="1"/>
          <p:nvPr/>
        </p:nvSpPr>
        <p:spPr>
          <a:xfrm>
            <a:off x="0" y="962561"/>
            <a:ext cx="9144000" cy="1323439"/>
          </a:xfrm>
          <a:prstGeom prst="rect">
            <a:avLst/>
          </a:prstGeom>
          <a:noFill/>
        </p:spPr>
        <p:txBody>
          <a:bodyPr wrap="square" rtlCol="0">
            <a:spAutoFit/>
          </a:bodyPr>
          <a:lstStyle/>
          <a:p>
            <a:pPr algn="ctr"/>
            <a:r>
              <a:rPr lang="en-US" sz="8000" dirty="0">
                <a:solidFill>
                  <a:schemeClr val="tx1">
                    <a:lumMod val="65000"/>
                    <a:lumOff val="35000"/>
                  </a:schemeClr>
                </a:solidFill>
                <a:latin typeface="Segoe UI Light" panose="020B0502040204020203" pitchFamily="34" charset="0"/>
                <a:cs typeface="Segoe UI Light" panose="020B0502040204020203" pitchFamily="34" charset="0"/>
              </a:rPr>
              <a:t>11 KEY PRINCIPLES</a:t>
            </a:r>
          </a:p>
        </p:txBody>
      </p:sp>
      <p:sp>
        <p:nvSpPr>
          <p:cNvPr id="2" name="TextBox 1">
            <a:extLst>
              <a:ext uri="{FF2B5EF4-FFF2-40B4-BE49-F238E27FC236}">
                <a16:creationId xmlns:a16="http://schemas.microsoft.com/office/drawing/2014/main" id="{74D1764D-282A-4A0A-A1D1-C372A9CB7B60}"/>
              </a:ext>
            </a:extLst>
          </p:cNvPr>
          <p:cNvSpPr txBox="1"/>
          <p:nvPr/>
        </p:nvSpPr>
        <p:spPr>
          <a:xfrm>
            <a:off x="3009900" y="1981200"/>
            <a:ext cx="3124200" cy="2015936"/>
          </a:xfrm>
          <a:prstGeom prst="rect">
            <a:avLst/>
          </a:prstGeom>
          <a:noFill/>
        </p:spPr>
        <p:txBody>
          <a:bodyPr wrap="square" rtlCol="0">
            <a:spAutoFit/>
          </a:bodyPr>
          <a:lstStyle/>
          <a:p>
            <a:pPr algn="ctr"/>
            <a:r>
              <a:rPr lang="en-US" sz="12500" dirty="0">
                <a:solidFill>
                  <a:schemeClr val="tx1">
                    <a:lumMod val="50000"/>
                    <a:lumOff val="50000"/>
                  </a:schemeClr>
                </a:solidFill>
                <a:latin typeface="Segoe UI Semibold" panose="020B0702040204020203" pitchFamily="34" charset="0"/>
                <a:cs typeface="Segoe UI Semibold" panose="020B0702040204020203" pitchFamily="34" charset="0"/>
              </a:rPr>
              <a:t>#4</a:t>
            </a:r>
          </a:p>
        </p:txBody>
      </p:sp>
    </p:spTree>
    <p:extLst>
      <p:ext uri="{BB962C8B-B14F-4D97-AF65-F5344CB8AC3E}">
        <p14:creationId xmlns:p14="http://schemas.microsoft.com/office/powerpoint/2010/main" val="2336195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4180344"/>
            <a:ext cx="9144000" cy="2677656"/>
          </a:xfrm>
          <a:prstGeom prst="rect">
            <a:avLst/>
          </a:prstGeom>
          <a:noFill/>
        </p:spPr>
        <p:txBody>
          <a:bodyPr wrap="square" rtlCol="0">
            <a:spAutoFit/>
          </a:bodyPr>
          <a:lstStyle/>
          <a:p>
            <a:pPr algn="ctr"/>
            <a:r>
              <a:rPr lang="en-US" sz="7200" b="1" cap="small" dirty="0">
                <a:solidFill>
                  <a:srgbClr val="0070C0"/>
                </a:solidFill>
              </a:rPr>
              <a:t>2 Ears, 2 Eyes,</a:t>
            </a:r>
          </a:p>
          <a:p>
            <a:pPr algn="ctr"/>
            <a:r>
              <a:rPr lang="en-US" sz="7200" b="1" cap="small" dirty="0">
                <a:solidFill>
                  <a:srgbClr val="0070C0"/>
                </a:solidFill>
              </a:rPr>
              <a:t>1 Mouth</a:t>
            </a:r>
          </a:p>
          <a:p>
            <a:pPr algn="ctr"/>
            <a:endParaRPr lang="en-US" sz="2400" b="1" cap="small" dirty="0">
              <a:solidFill>
                <a:srgbClr val="0070C0"/>
              </a:solidFill>
            </a:endParaRPr>
          </a:p>
        </p:txBody>
      </p:sp>
      <p:sp>
        <p:nvSpPr>
          <p:cNvPr id="7" name="Title 1">
            <a:extLst>
              <a:ext uri="{FF2B5EF4-FFF2-40B4-BE49-F238E27FC236}">
                <a16:creationId xmlns:a16="http://schemas.microsoft.com/office/drawing/2014/main" id="{5B168243-7D5D-4491-A81F-F0D25B07B700}"/>
              </a:ext>
            </a:extLst>
          </p:cNvPr>
          <p:cNvSpPr>
            <a:spLocks noGrp="1"/>
          </p:cNvSpPr>
          <p:nvPr>
            <p:ph type="ctrTitle"/>
          </p:nvPr>
        </p:nvSpPr>
        <p:spPr>
          <a:xfrm>
            <a:off x="0" y="274320"/>
            <a:ext cx="9144000" cy="1524000"/>
          </a:xfrm>
        </p:spPr>
        <p:txBody>
          <a:bodyPr>
            <a:noAutofit/>
          </a:bodyPr>
          <a:lstStyle/>
          <a:p>
            <a:r>
              <a:rPr lang="en-US" sz="12000" b="1" dirty="0">
                <a:gradFill flip="none" rotWithShape="1">
                  <a:gsLst>
                    <a:gs pos="0">
                      <a:schemeClr val="tx1"/>
                    </a:gs>
                    <a:gs pos="50000">
                      <a:schemeClr val="bg1">
                        <a:lumMod val="75000"/>
                      </a:schemeClr>
                    </a:gs>
                    <a:gs pos="100000">
                      <a:schemeClr val="bg1">
                        <a:lumMod val="95000"/>
                      </a:schemeClr>
                    </a:gs>
                  </a:gsLst>
                  <a:lin ang="5400000" scaled="1"/>
                  <a:tileRect/>
                </a:gradFill>
                <a:effectLst/>
                <a:latin typeface="Candara" panose="020E0502030303020204" pitchFamily="34" charset="0"/>
              </a:rPr>
              <a:t>PRAYER</a:t>
            </a:r>
            <a:endParaRPr lang="en-US" sz="12000" i="1" dirty="0">
              <a:gradFill flip="none" rotWithShape="1">
                <a:gsLst>
                  <a:gs pos="0">
                    <a:schemeClr val="tx1"/>
                  </a:gs>
                  <a:gs pos="50000">
                    <a:schemeClr val="bg1">
                      <a:lumMod val="75000"/>
                    </a:schemeClr>
                  </a:gs>
                  <a:gs pos="100000">
                    <a:schemeClr val="bg1">
                      <a:lumMod val="95000"/>
                    </a:schemeClr>
                  </a:gs>
                </a:gsLst>
                <a:lin ang="5400000" scaled="1"/>
                <a:tileRect/>
              </a:gra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5EB6BE67-B3AD-4E7A-872B-BD9B3C2529A9}"/>
              </a:ext>
            </a:extLst>
          </p:cNvPr>
          <p:cNvSpPr txBox="1"/>
          <p:nvPr/>
        </p:nvSpPr>
        <p:spPr>
          <a:xfrm>
            <a:off x="0" y="962561"/>
            <a:ext cx="9144000" cy="1323439"/>
          </a:xfrm>
          <a:prstGeom prst="rect">
            <a:avLst/>
          </a:prstGeom>
          <a:noFill/>
        </p:spPr>
        <p:txBody>
          <a:bodyPr wrap="square" rtlCol="0">
            <a:spAutoFit/>
          </a:bodyPr>
          <a:lstStyle/>
          <a:p>
            <a:pPr algn="ctr"/>
            <a:r>
              <a:rPr lang="en-US" sz="8000" dirty="0">
                <a:solidFill>
                  <a:schemeClr val="tx1">
                    <a:lumMod val="65000"/>
                    <a:lumOff val="35000"/>
                  </a:schemeClr>
                </a:solidFill>
                <a:latin typeface="Segoe UI Light" panose="020B0502040204020203" pitchFamily="34" charset="0"/>
                <a:cs typeface="Segoe UI Light" panose="020B0502040204020203" pitchFamily="34" charset="0"/>
              </a:rPr>
              <a:t>11 KEY PRINCIPLES</a:t>
            </a:r>
          </a:p>
        </p:txBody>
      </p:sp>
      <p:sp>
        <p:nvSpPr>
          <p:cNvPr id="2" name="TextBox 1">
            <a:extLst>
              <a:ext uri="{FF2B5EF4-FFF2-40B4-BE49-F238E27FC236}">
                <a16:creationId xmlns:a16="http://schemas.microsoft.com/office/drawing/2014/main" id="{74D1764D-282A-4A0A-A1D1-C372A9CB7B60}"/>
              </a:ext>
            </a:extLst>
          </p:cNvPr>
          <p:cNvSpPr txBox="1"/>
          <p:nvPr/>
        </p:nvSpPr>
        <p:spPr>
          <a:xfrm>
            <a:off x="2743200" y="1981200"/>
            <a:ext cx="3124200" cy="2015936"/>
          </a:xfrm>
          <a:prstGeom prst="rect">
            <a:avLst/>
          </a:prstGeom>
          <a:noFill/>
        </p:spPr>
        <p:txBody>
          <a:bodyPr wrap="square" rtlCol="0">
            <a:spAutoFit/>
          </a:bodyPr>
          <a:lstStyle/>
          <a:p>
            <a:pPr algn="ctr"/>
            <a:r>
              <a:rPr lang="en-US" sz="12500" dirty="0">
                <a:solidFill>
                  <a:schemeClr val="tx1">
                    <a:lumMod val="50000"/>
                    <a:lumOff val="50000"/>
                  </a:schemeClr>
                </a:solidFill>
                <a:latin typeface="Segoe UI Semibold" panose="020B0702040204020203" pitchFamily="34" charset="0"/>
                <a:cs typeface="Segoe UI Semibold" panose="020B0702040204020203" pitchFamily="34" charset="0"/>
              </a:rPr>
              <a:t>#5</a:t>
            </a:r>
          </a:p>
        </p:txBody>
      </p:sp>
    </p:spTree>
    <p:extLst>
      <p:ext uri="{BB962C8B-B14F-4D97-AF65-F5344CB8AC3E}">
        <p14:creationId xmlns:p14="http://schemas.microsoft.com/office/powerpoint/2010/main" val="1950403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4549676"/>
            <a:ext cx="9144000" cy="2308324"/>
          </a:xfrm>
          <a:prstGeom prst="rect">
            <a:avLst/>
          </a:prstGeom>
          <a:noFill/>
        </p:spPr>
        <p:txBody>
          <a:bodyPr wrap="square" rtlCol="0">
            <a:spAutoFit/>
          </a:bodyPr>
          <a:lstStyle/>
          <a:p>
            <a:pPr algn="ctr"/>
            <a:r>
              <a:rPr lang="en-US" sz="7200" b="1" cap="small" dirty="0">
                <a:solidFill>
                  <a:srgbClr val="0070C0"/>
                </a:solidFill>
              </a:rPr>
              <a:t>Yes &amp; Amen!</a:t>
            </a:r>
          </a:p>
          <a:p>
            <a:pPr algn="ctr"/>
            <a:r>
              <a:rPr lang="en-US" sz="4800" dirty="0">
                <a:solidFill>
                  <a:srgbClr val="0070C0"/>
                </a:solidFill>
              </a:rPr>
              <a:t>The Power of Agreement</a:t>
            </a:r>
          </a:p>
          <a:p>
            <a:pPr algn="ctr"/>
            <a:endParaRPr lang="en-US" sz="2400" dirty="0">
              <a:solidFill>
                <a:srgbClr val="0070C0"/>
              </a:solidFill>
            </a:endParaRPr>
          </a:p>
        </p:txBody>
      </p:sp>
      <p:sp>
        <p:nvSpPr>
          <p:cNvPr id="7" name="Title 1">
            <a:extLst>
              <a:ext uri="{FF2B5EF4-FFF2-40B4-BE49-F238E27FC236}">
                <a16:creationId xmlns:a16="http://schemas.microsoft.com/office/drawing/2014/main" id="{5B168243-7D5D-4491-A81F-F0D25B07B700}"/>
              </a:ext>
            </a:extLst>
          </p:cNvPr>
          <p:cNvSpPr>
            <a:spLocks noGrp="1"/>
          </p:cNvSpPr>
          <p:nvPr>
            <p:ph type="ctrTitle"/>
          </p:nvPr>
        </p:nvSpPr>
        <p:spPr>
          <a:xfrm>
            <a:off x="0" y="274320"/>
            <a:ext cx="9144000" cy="1524000"/>
          </a:xfrm>
        </p:spPr>
        <p:txBody>
          <a:bodyPr>
            <a:noAutofit/>
          </a:bodyPr>
          <a:lstStyle/>
          <a:p>
            <a:r>
              <a:rPr lang="en-US" sz="12000" b="1" dirty="0">
                <a:gradFill flip="none" rotWithShape="1">
                  <a:gsLst>
                    <a:gs pos="0">
                      <a:schemeClr val="tx1"/>
                    </a:gs>
                    <a:gs pos="50000">
                      <a:schemeClr val="bg1">
                        <a:lumMod val="75000"/>
                      </a:schemeClr>
                    </a:gs>
                    <a:gs pos="100000">
                      <a:schemeClr val="bg1">
                        <a:lumMod val="95000"/>
                      </a:schemeClr>
                    </a:gs>
                  </a:gsLst>
                  <a:lin ang="5400000" scaled="1"/>
                  <a:tileRect/>
                </a:gradFill>
                <a:effectLst/>
                <a:latin typeface="Candara" panose="020E0502030303020204" pitchFamily="34" charset="0"/>
              </a:rPr>
              <a:t>PRAYER</a:t>
            </a:r>
            <a:endParaRPr lang="en-US" sz="12000" i="1" dirty="0">
              <a:gradFill flip="none" rotWithShape="1">
                <a:gsLst>
                  <a:gs pos="0">
                    <a:schemeClr val="tx1"/>
                  </a:gs>
                  <a:gs pos="50000">
                    <a:schemeClr val="bg1">
                      <a:lumMod val="75000"/>
                    </a:schemeClr>
                  </a:gs>
                  <a:gs pos="100000">
                    <a:schemeClr val="bg1">
                      <a:lumMod val="95000"/>
                    </a:schemeClr>
                  </a:gs>
                </a:gsLst>
                <a:lin ang="5400000" scaled="1"/>
                <a:tileRect/>
              </a:gra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5EB6BE67-B3AD-4E7A-872B-BD9B3C2529A9}"/>
              </a:ext>
            </a:extLst>
          </p:cNvPr>
          <p:cNvSpPr txBox="1"/>
          <p:nvPr/>
        </p:nvSpPr>
        <p:spPr>
          <a:xfrm>
            <a:off x="0" y="962561"/>
            <a:ext cx="9144000" cy="1323439"/>
          </a:xfrm>
          <a:prstGeom prst="rect">
            <a:avLst/>
          </a:prstGeom>
          <a:noFill/>
        </p:spPr>
        <p:txBody>
          <a:bodyPr wrap="square" rtlCol="0">
            <a:spAutoFit/>
          </a:bodyPr>
          <a:lstStyle/>
          <a:p>
            <a:pPr algn="ctr"/>
            <a:r>
              <a:rPr lang="en-US" sz="8000" dirty="0">
                <a:solidFill>
                  <a:schemeClr val="tx1">
                    <a:lumMod val="65000"/>
                    <a:lumOff val="35000"/>
                  </a:schemeClr>
                </a:solidFill>
                <a:latin typeface="Segoe UI Light" panose="020B0502040204020203" pitchFamily="34" charset="0"/>
                <a:cs typeface="Segoe UI Light" panose="020B0502040204020203" pitchFamily="34" charset="0"/>
              </a:rPr>
              <a:t>11 KEY PRINCIPLES</a:t>
            </a:r>
          </a:p>
        </p:txBody>
      </p:sp>
      <p:sp>
        <p:nvSpPr>
          <p:cNvPr id="2" name="TextBox 1">
            <a:extLst>
              <a:ext uri="{FF2B5EF4-FFF2-40B4-BE49-F238E27FC236}">
                <a16:creationId xmlns:a16="http://schemas.microsoft.com/office/drawing/2014/main" id="{74D1764D-282A-4A0A-A1D1-C372A9CB7B60}"/>
              </a:ext>
            </a:extLst>
          </p:cNvPr>
          <p:cNvSpPr txBox="1"/>
          <p:nvPr/>
        </p:nvSpPr>
        <p:spPr>
          <a:xfrm>
            <a:off x="3009900" y="1981200"/>
            <a:ext cx="3124200" cy="2015936"/>
          </a:xfrm>
          <a:prstGeom prst="rect">
            <a:avLst/>
          </a:prstGeom>
          <a:noFill/>
        </p:spPr>
        <p:txBody>
          <a:bodyPr wrap="square" rtlCol="0">
            <a:spAutoFit/>
          </a:bodyPr>
          <a:lstStyle/>
          <a:p>
            <a:pPr algn="ctr"/>
            <a:r>
              <a:rPr lang="en-US" sz="12500" dirty="0">
                <a:solidFill>
                  <a:schemeClr val="tx1">
                    <a:lumMod val="50000"/>
                    <a:lumOff val="50000"/>
                  </a:schemeClr>
                </a:solidFill>
                <a:latin typeface="Segoe UI Semibold" panose="020B0702040204020203" pitchFamily="34" charset="0"/>
                <a:cs typeface="Segoe UI Semibold" panose="020B0702040204020203" pitchFamily="34" charset="0"/>
              </a:rPr>
              <a:t>#6</a:t>
            </a:r>
          </a:p>
        </p:txBody>
      </p:sp>
    </p:spTree>
    <p:extLst>
      <p:ext uri="{BB962C8B-B14F-4D97-AF65-F5344CB8AC3E}">
        <p14:creationId xmlns:p14="http://schemas.microsoft.com/office/powerpoint/2010/main" val="1939063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4426565"/>
            <a:ext cx="9144000" cy="2431435"/>
          </a:xfrm>
          <a:prstGeom prst="rect">
            <a:avLst/>
          </a:prstGeom>
          <a:noFill/>
        </p:spPr>
        <p:txBody>
          <a:bodyPr wrap="square" rtlCol="0">
            <a:spAutoFit/>
          </a:bodyPr>
          <a:lstStyle/>
          <a:p>
            <a:pPr algn="ctr"/>
            <a:r>
              <a:rPr lang="en-US" sz="8000" b="1" cap="small" dirty="0">
                <a:solidFill>
                  <a:srgbClr val="0070C0"/>
                </a:solidFill>
                <a:effectLst>
                  <a:outerShdw blurRad="38100" dist="38100" dir="2700000" algn="tl">
                    <a:srgbClr val="000000">
                      <a:alpha val="43137"/>
                    </a:srgbClr>
                  </a:outerShdw>
                </a:effectLst>
              </a:rPr>
              <a:t>PRAISE:</a:t>
            </a:r>
          </a:p>
          <a:p>
            <a:pPr algn="ctr"/>
            <a:r>
              <a:rPr lang="en-US" sz="4800" dirty="0">
                <a:solidFill>
                  <a:srgbClr val="0070C0"/>
                </a:solidFill>
              </a:rPr>
              <a:t>Praying from intimacy</a:t>
            </a:r>
          </a:p>
          <a:p>
            <a:pPr algn="ctr"/>
            <a:endParaRPr lang="en-US" sz="2400" dirty="0">
              <a:solidFill>
                <a:srgbClr val="0070C0"/>
              </a:solidFill>
            </a:endParaRPr>
          </a:p>
        </p:txBody>
      </p:sp>
      <p:sp>
        <p:nvSpPr>
          <p:cNvPr id="7" name="Title 1">
            <a:extLst>
              <a:ext uri="{FF2B5EF4-FFF2-40B4-BE49-F238E27FC236}">
                <a16:creationId xmlns:a16="http://schemas.microsoft.com/office/drawing/2014/main" id="{93BB4E2A-DD8A-47B2-B563-4126EE5A4FEB}"/>
              </a:ext>
            </a:extLst>
          </p:cNvPr>
          <p:cNvSpPr>
            <a:spLocks noGrp="1"/>
          </p:cNvSpPr>
          <p:nvPr>
            <p:ph type="ctrTitle"/>
          </p:nvPr>
        </p:nvSpPr>
        <p:spPr>
          <a:xfrm>
            <a:off x="0" y="274320"/>
            <a:ext cx="9144000" cy="1524000"/>
          </a:xfrm>
        </p:spPr>
        <p:txBody>
          <a:bodyPr>
            <a:noAutofit/>
          </a:bodyPr>
          <a:lstStyle/>
          <a:p>
            <a:r>
              <a:rPr lang="en-US" sz="12000" b="1" dirty="0">
                <a:gradFill flip="none" rotWithShape="1">
                  <a:gsLst>
                    <a:gs pos="0">
                      <a:schemeClr val="tx1"/>
                    </a:gs>
                    <a:gs pos="50000">
                      <a:schemeClr val="bg1">
                        <a:lumMod val="75000"/>
                      </a:schemeClr>
                    </a:gs>
                    <a:gs pos="100000">
                      <a:schemeClr val="bg1">
                        <a:lumMod val="95000"/>
                      </a:schemeClr>
                    </a:gs>
                  </a:gsLst>
                  <a:lin ang="5400000" scaled="1"/>
                  <a:tileRect/>
                </a:gradFill>
                <a:effectLst/>
                <a:latin typeface="Candara" panose="020E0502030303020204" pitchFamily="34" charset="0"/>
              </a:rPr>
              <a:t>PRAYER</a:t>
            </a:r>
            <a:endParaRPr lang="en-US" sz="12000" i="1" dirty="0">
              <a:gradFill flip="none" rotWithShape="1">
                <a:gsLst>
                  <a:gs pos="0">
                    <a:schemeClr val="tx1"/>
                  </a:gs>
                  <a:gs pos="50000">
                    <a:schemeClr val="bg1">
                      <a:lumMod val="75000"/>
                    </a:schemeClr>
                  </a:gs>
                  <a:gs pos="100000">
                    <a:schemeClr val="bg1">
                      <a:lumMod val="95000"/>
                    </a:schemeClr>
                  </a:gs>
                </a:gsLst>
                <a:lin ang="5400000" scaled="1"/>
                <a:tileRect/>
              </a:gra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C25C758A-F9FF-451A-B472-F07B73041E54}"/>
              </a:ext>
            </a:extLst>
          </p:cNvPr>
          <p:cNvSpPr txBox="1"/>
          <p:nvPr/>
        </p:nvSpPr>
        <p:spPr>
          <a:xfrm>
            <a:off x="0" y="962561"/>
            <a:ext cx="9144000" cy="1323439"/>
          </a:xfrm>
          <a:prstGeom prst="rect">
            <a:avLst/>
          </a:prstGeom>
          <a:noFill/>
        </p:spPr>
        <p:txBody>
          <a:bodyPr wrap="square" rtlCol="0">
            <a:spAutoFit/>
          </a:bodyPr>
          <a:lstStyle/>
          <a:p>
            <a:pPr algn="ctr"/>
            <a:r>
              <a:rPr lang="en-US" sz="8000" dirty="0">
                <a:solidFill>
                  <a:schemeClr val="tx1">
                    <a:lumMod val="65000"/>
                    <a:lumOff val="35000"/>
                  </a:schemeClr>
                </a:solidFill>
                <a:latin typeface="Segoe UI Light" panose="020B0502040204020203" pitchFamily="34" charset="0"/>
                <a:cs typeface="Segoe UI Light" panose="020B0502040204020203" pitchFamily="34" charset="0"/>
              </a:rPr>
              <a:t>11 KEY PRINCIPLES</a:t>
            </a:r>
          </a:p>
        </p:txBody>
      </p:sp>
      <p:sp>
        <p:nvSpPr>
          <p:cNvPr id="5" name="TextBox 4">
            <a:extLst>
              <a:ext uri="{FF2B5EF4-FFF2-40B4-BE49-F238E27FC236}">
                <a16:creationId xmlns:a16="http://schemas.microsoft.com/office/drawing/2014/main" id="{BDAD95E2-E131-4125-AA54-C836408DAA08}"/>
              </a:ext>
            </a:extLst>
          </p:cNvPr>
          <p:cNvSpPr txBox="1"/>
          <p:nvPr/>
        </p:nvSpPr>
        <p:spPr>
          <a:xfrm>
            <a:off x="3009900" y="1981200"/>
            <a:ext cx="3124200" cy="2015936"/>
          </a:xfrm>
          <a:prstGeom prst="rect">
            <a:avLst/>
          </a:prstGeom>
          <a:noFill/>
        </p:spPr>
        <p:txBody>
          <a:bodyPr wrap="square" rtlCol="0">
            <a:spAutoFit/>
          </a:bodyPr>
          <a:lstStyle/>
          <a:p>
            <a:pPr algn="ctr"/>
            <a:r>
              <a:rPr lang="en-US" sz="12500" dirty="0">
                <a:solidFill>
                  <a:schemeClr val="tx1">
                    <a:lumMod val="50000"/>
                    <a:lumOff val="50000"/>
                  </a:schemeClr>
                </a:solidFill>
                <a:latin typeface="Segoe UI Semibold" panose="020B0702040204020203" pitchFamily="34" charset="0"/>
                <a:cs typeface="Segoe UI Semibold" panose="020B0702040204020203" pitchFamily="34" charset="0"/>
              </a:rPr>
              <a:t>#7</a:t>
            </a:r>
          </a:p>
        </p:txBody>
      </p:sp>
    </p:spTree>
    <p:extLst>
      <p:ext uri="{BB962C8B-B14F-4D97-AF65-F5344CB8AC3E}">
        <p14:creationId xmlns:p14="http://schemas.microsoft.com/office/powerpoint/2010/main" val="156015487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Executive</Template>
  <TotalTime>23500</TotalTime>
  <Words>2082</Words>
  <Application>Microsoft Office PowerPoint</Application>
  <PresentationFormat>On-screen Show (4:3)</PresentationFormat>
  <Paragraphs>339</Paragraphs>
  <Slides>42</Slides>
  <Notes>42</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42</vt:i4>
      </vt:variant>
    </vt:vector>
  </HeadingPairs>
  <TitlesOfParts>
    <vt:vector size="54" baseType="lpstr">
      <vt:lpstr>Arial</vt:lpstr>
      <vt:lpstr>Calibri</vt:lpstr>
      <vt:lpstr>Calibri Light</vt:lpstr>
      <vt:lpstr>Candara</vt:lpstr>
      <vt:lpstr>Century Gothic</vt:lpstr>
      <vt:lpstr>Courier New</vt:lpstr>
      <vt:lpstr>Palatino Linotype</vt:lpstr>
      <vt:lpstr>Segoe UI</vt:lpstr>
      <vt:lpstr>Segoe UI Light</vt:lpstr>
      <vt:lpstr>Segoe UI Semibold</vt:lpstr>
      <vt:lpstr>Segoe UI Semilight</vt:lpstr>
      <vt:lpstr>Executive</vt:lpstr>
      <vt:lpstr>PRAYER</vt:lpstr>
      <vt:lpstr>PowerPoint Presentation</vt:lpstr>
      <vt:lpstr>PRAYER</vt:lpstr>
      <vt:lpstr>PRAYER</vt:lpstr>
      <vt:lpstr>PRAYER</vt:lpstr>
      <vt:lpstr>PRAYER</vt:lpstr>
      <vt:lpstr>PRAYER</vt:lpstr>
      <vt:lpstr>PRAYER</vt:lpstr>
      <vt:lpstr>PRAYER</vt:lpstr>
      <vt:lpstr>PRAYER</vt:lpstr>
      <vt:lpstr>PowerPoint Presentation</vt:lpstr>
      <vt:lpstr>PowerPoint Presentation</vt:lpstr>
      <vt:lpstr>PowerPoint Presentation</vt:lpstr>
      <vt:lpstr>PowerPoint Presentation</vt:lpstr>
      <vt:lpstr>PowerPoint Presentation</vt:lpstr>
      <vt:lpstr>PRAYER</vt:lpstr>
      <vt:lpstr>PowerPoint Presentation</vt:lpstr>
      <vt:lpstr>PowerPoint Presentation</vt:lpstr>
      <vt:lpstr>PowerPoint Presentation</vt:lpstr>
      <vt:lpstr>PowerPoint Presentation</vt:lpstr>
      <vt:lpstr>PowerPoint Presentation</vt:lpstr>
      <vt:lpstr>PowerPoint Presentation</vt:lpstr>
      <vt:lpstr>PRAYER</vt:lpstr>
      <vt:lpstr>PowerPoint Presentation</vt:lpstr>
      <vt:lpstr>PowerPoint Presentation</vt:lpstr>
      <vt:lpstr>PRAYER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Heritage Fellowship: DSM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Prayer</dc:title>
  <dc:creator>Greg Wiley</dc:creator>
  <cp:lastModifiedBy>Greg Wiley</cp:lastModifiedBy>
  <cp:revision>236</cp:revision>
  <cp:lastPrinted>2023-03-26T20:21:37Z</cp:lastPrinted>
  <dcterms:created xsi:type="dcterms:W3CDTF">2011-02-03T22:47:45Z</dcterms:created>
  <dcterms:modified xsi:type="dcterms:W3CDTF">2023-04-10T19:12:13Z</dcterms:modified>
</cp:coreProperties>
</file>