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14"/>
  </p:notesMasterIdLst>
  <p:handoutMasterIdLst>
    <p:handoutMasterId r:id="rId115"/>
  </p:handoutMasterIdLst>
  <p:sldIdLst>
    <p:sldId id="347" r:id="rId2"/>
    <p:sldId id="323" r:id="rId3"/>
    <p:sldId id="259" r:id="rId4"/>
    <p:sldId id="258" r:id="rId5"/>
    <p:sldId id="261" r:id="rId6"/>
    <p:sldId id="265" r:id="rId7"/>
    <p:sldId id="355" r:id="rId8"/>
    <p:sldId id="356" r:id="rId9"/>
    <p:sldId id="421" r:id="rId10"/>
    <p:sldId id="496" r:id="rId11"/>
    <p:sldId id="497" r:id="rId12"/>
    <p:sldId id="324" r:id="rId13"/>
    <p:sldId id="400" r:id="rId14"/>
    <p:sldId id="488" r:id="rId15"/>
    <p:sldId id="417" r:id="rId16"/>
    <p:sldId id="404" r:id="rId17"/>
    <p:sldId id="269" r:id="rId18"/>
    <p:sldId id="379" r:id="rId19"/>
    <p:sldId id="357" r:id="rId20"/>
    <p:sldId id="378" r:id="rId21"/>
    <p:sldId id="398" r:id="rId22"/>
    <p:sldId id="377" r:id="rId23"/>
    <p:sldId id="380" r:id="rId24"/>
    <p:sldId id="270" r:id="rId25"/>
    <p:sldId id="296" r:id="rId26"/>
    <p:sldId id="416" r:id="rId27"/>
    <p:sldId id="412" r:id="rId28"/>
    <p:sldId id="318" r:id="rId29"/>
    <p:sldId id="489" r:id="rId30"/>
    <p:sldId id="499" r:id="rId31"/>
    <p:sldId id="396" r:id="rId32"/>
    <p:sldId id="423" r:id="rId33"/>
    <p:sldId id="506" r:id="rId34"/>
    <p:sldId id="507" r:id="rId35"/>
    <p:sldId id="505" r:id="rId36"/>
    <p:sldId id="508" r:id="rId37"/>
    <p:sldId id="424" r:id="rId38"/>
    <p:sldId id="425" r:id="rId39"/>
    <p:sldId id="426" r:id="rId40"/>
    <p:sldId id="327" r:id="rId41"/>
    <p:sldId id="358" r:id="rId42"/>
    <p:sldId id="381" r:id="rId43"/>
    <p:sldId id="388" r:id="rId44"/>
    <p:sldId id="469" r:id="rId45"/>
    <p:sldId id="328" r:id="rId46"/>
    <p:sldId id="359" r:id="rId47"/>
    <p:sldId id="322" r:id="rId48"/>
    <p:sldId id="360" r:id="rId49"/>
    <p:sldId id="362" r:id="rId50"/>
    <p:sldId id="361" r:id="rId51"/>
    <p:sldId id="490" r:id="rId52"/>
    <p:sldId id="372" r:id="rId53"/>
    <p:sldId id="419" r:id="rId54"/>
    <p:sldId id="491" r:id="rId55"/>
    <p:sldId id="461" r:id="rId56"/>
    <p:sldId id="449" r:id="rId57"/>
    <p:sldId id="471" r:id="rId58"/>
    <p:sldId id="450" r:id="rId59"/>
    <p:sldId id="493" r:id="rId60"/>
    <p:sldId id="495" r:id="rId61"/>
    <p:sldId id="494" r:id="rId62"/>
    <p:sldId id="470" r:id="rId63"/>
    <p:sldId id="273" r:id="rId64"/>
    <p:sldId id="451" r:id="rId65"/>
    <p:sldId id="329" r:id="rId66"/>
    <p:sldId id="401" r:id="rId67"/>
    <p:sldId id="452" r:id="rId68"/>
    <p:sldId id="277" r:id="rId69"/>
    <p:sldId id="453" r:id="rId70"/>
    <p:sldId id="435" r:id="rId71"/>
    <p:sldId id="428" r:id="rId72"/>
    <p:sldId id="433" r:id="rId73"/>
    <p:sldId id="479" r:id="rId74"/>
    <p:sldId id="278" r:id="rId75"/>
    <p:sldId id="454" r:id="rId76"/>
    <p:sldId id="436" r:id="rId77"/>
    <p:sldId id="455" r:id="rId78"/>
    <p:sldId id="280" r:id="rId79"/>
    <p:sldId id="481" r:id="rId80"/>
    <p:sldId id="456" r:id="rId81"/>
    <p:sldId id="501" r:id="rId82"/>
    <p:sldId id="281" r:id="rId83"/>
    <p:sldId id="480" r:id="rId84"/>
    <p:sldId id="457" r:id="rId85"/>
    <p:sldId id="458" r:id="rId86"/>
    <p:sldId id="283" r:id="rId87"/>
    <p:sldId id="459" r:id="rId88"/>
    <p:sldId id="460" r:id="rId89"/>
    <p:sldId id="439" r:id="rId90"/>
    <p:sldId id="375" r:id="rId91"/>
    <p:sldId id="482" r:id="rId92"/>
    <p:sldId id="440" r:id="rId93"/>
    <p:sldId id="442" r:id="rId94"/>
    <p:sldId id="441" r:id="rId95"/>
    <p:sldId id="285" r:id="rId96"/>
    <p:sldId id="370" r:id="rId97"/>
    <p:sldId id="288" r:id="rId98"/>
    <p:sldId id="371" r:id="rId99"/>
    <p:sldId id="420" r:id="rId100"/>
    <p:sldId id="344" r:id="rId101"/>
    <p:sldId id="443" r:id="rId102"/>
    <p:sldId id="504" r:id="rId103"/>
    <p:sldId id="484" r:id="rId104"/>
    <p:sldId id="485" r:id="rId105"/>
    <p:sldId id="483" r:id="rId106"/>
    <p:sldId id="444" r:id="rId107"/>
    <p:sldId id="486" r:id="rId108"/>
    <p:sldId id="502" r:id="rId109"/>
    <p:sldId id="487" r:id="rId110"/>
    <p:sldId id="503" r:id="rId111"/>
    <p:sldId id="492" r:id="rId112"/>
    <p:sldId id="498" r:id="rId113"/>
  </p:sldIdLst>
  <p:sldSz cx="9144000" cy="6858000" type="screen4x3"/>
  <p:notesSz cx="70866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2">
          <p15:clr>
            <a:srgbClr val="A4A3A4"/>
          </p15:clr>
        </p15:guide>
        <p15:guide id="2" pos="223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reg Wiley" initials="GE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21914"/>
    <a:srgbClr val="2F58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4E2A60-6A32-45DD-959A-AB699C1D21BC}" v="122" dt="2023-05-16T17:06:16.8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802" autoAdjust="0"/>
  </p:normalViewPr>
  <p:slideViewPr>
    <p:cSldViewPr>
      <p:cViewPr varScale="1">
        <p:scale>
          <a:sx n="80" d="100"/>
          <a:sy n="80" d="100"/>
        </p:scale>
        <p:origin x="3726" y="84"/>
      </p:cViewPr>
      <p:guideLst>
        <p:guide orient="horz" pos="2160"/>
        <p:guide pos="2880"/>
      </p:guideLst>
    </p:cSldViewPr>
  </p:slideViewPr>
  <p:notesTextViewPr>
    <p:cViewPr>
      <p:scale>
        <a:sx n="3" d="2"/>
        <a:sy n="3" d="2"/>
      </p:scale>
      <p:origin x="0" y="0"/>
    </p:cViewPr>
  </p:notesTextViewPr>
  <p:sorterViewPr>
    <p:cViewPr>
      <p:scale>
        <a:sx n="100" d="100"/>
        <a:sy n="100" d="100"/>
      </p:scale>
      <p:origin x="0" y="-12108"/>
    </p:cViewPr>
  </p:sorterViewPr>
  <p:notesViewPr>
    <p:cSldViewPr>
      <p:cViewPr varScale="1">
        <p:scale>
          <a:sx n="68" d="100"/>
          <a:sy n="68" d="100"/>
        </p:scale>
        <p:origin x="-3288" y="-102"/>
      </p:cViewPr>
      <p:guideLst>
        <p:guide orient="horz" pos="2952"/>
        <p:guide pos="223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openxmlformats.org/officeDocument/2006/relationships/theme" Target="theme/theme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microsoft.com/office/2016/11/relationships/changesInfo" Target="changesInfos/changesInfo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Wiley" userId="97278de207ba6967" providerId="LiveId" clId="{4C4E2A60-6A32-45DD-959A-AB699C1D21BC}"/>
    <pc:docChg chg="undo custSel addSld delSld modSld sldOrd">
      <pc:chgData name="Greg Wiley" userId="97278de207ba6967" providerId="LiveId" clId="{4C4E2A60-6A32-45DD-959A-AB699C1D21BC}" dt="2023-05-17T22:52:53.474" v="2985" actId="20577"/>
      <pc:docMkLst>
        <pc:docMk/>
      </pc:docMkLst>
      <pc:sldChg chg="modSp">
        <pc:chgData name="Greg Wiley" userId="97278de207ba6967" providerId="LiveId" clId="{4C4E2A60-6A32-45DD-959A-AB699C1D21BC}" dt="2023-05-14T21:28:13.458" v="1673" actId="1036"/>
        <pc:sldMkLst>
          <pc:docMk/>
          <pc:sldMk cId="2826409768" sldId="258"/>
        </pc:sldMkLst>
        <pc:picChg chg="mod">
          <ac:chgData name="Greg Wiley" userId="97278de207ba6967" providerId="LiveId" clId="{4C4E2A60-6A32-45DD-959A-AB699C1D21BC}" dt="2023-05-14T21:28:13.458" v="1673" actId="1036"/>
          <ac:picMkLst>
            <pc:docMk/>
            <pc:sldMk cId="2826409768" sldId="258"/>
            <ac:picMk id="2050" creationId="{00000000-0000-0000-0000-000000000000}"/>
          </ac:picMkLst>
        </pc:picChg>
      </pc:sldChg>
      <pc:sldChg chg="modSp">
        <pc:chgData name="Greg Wiley" userId="97278de207ba6967" providerId="LiveId" clId="{4C4E2A60-6A32-45DD-959A-AB699C1D21BC}" dt="2023-05-14T21:29:54.594" v="1684" actId="1036"/>
        <pc:sldMkLst>
          <pc:docMk/>
          <pc:sldMk cId="2760582781" sldId="259"/>
        </pc:sldMkLst>
        <pc:picChg chg="mod">
          <ac:chgData name="Greg Wiley" userId="97278de207ba6967" providerId="LiveId" clId="{4C4E2A60-6A32-45DD-959A-AB699C1D21BC}" dt="2023-05-14T21:29:54.594" v="1684" actId="1036"/>
          <ac:picMkLst>
            <pc:docMk/>
            <pc:sldMk cId="2760582781" sldId="259"/>
            <ac:picMk id="3074" creationId="{00000000-0000-0000-0000-000000000000}"/>
          </ac:picMkLst>
        </pc:picChg>
      </pc:sldChg>
      <pc:sldChg chg="modSp">
        <pc:chgData name="Greg Wiley" userId="97278de207ba6967" providerId="LiveId" clId="{4C4E2A60-6A32-45DD-959A-AB699C1D21BC}" dt="2023-05-14T21:29:23.466" v="1678" actId="1036"/>
        <pc:sldMkLst>
          <pc:docMk/>
          <pc:sldMk cId="2481748657" sldId="261"/>
        </pc:sldMkLst>
        <pc:picChg chg="mod">
          <ac:chgData name="Greg Wiley" userId="97278de207ba6967" providerId="LiveId" clId="{4C4E2A60-6A32-45DD-959A-AB699C1D21BC}" dt="2023-05-14T21:29:23.466" v="1678" actId="1036"/>
          <ac:picMkLst>
            <pc:docMk/>
            <pc:sldMk cId="2481748657" sldId="261"/>
            <ac:picMk id="4098" creationId="{00000000-0000-0000-0000-000000000000}"/>
          </ac:picMkLst>
        </pc:picChg>
      </pc:sldChg>
      <pc:sldChg chg="modNotesTx">
        <pc:chgData name="Greg Wiley" userId="97278de207ba6967" providerId="LiveId" clId="{4C4E2A60-6A32-45DD-959A-AB699C1D21BC}" dt="2023-05-15T18:03:33.128" v="2569" actId="20577"/>
        <pc:sldMkLst>
          <pc:docMk/>
          <pc:sldMk cId="3997247121" sldId="265"/>
        </pc:sldMkLst>
      </pc:sldChg>
      <pc:sldChg chg="modNotesTx">
        <pc:chgData name="Greg Wiley" userId="97278de207ba6967" providerId="LiveId" clId="{4C4E2A60-6A32-45DD-959A-AB699C1D21BC}" dt="2023-05-13T03:32:54.359" v="1256" actId="20577"/>
        <pc:sldMkLst>
          <pc:docMk/>
          <pc:sldMk cId="245341499" sldId="269"/>
        </pc:sldMkLst>
      </pc:sldChg>
      <pc:sldChg chg="modNotesTx">
        <pc:chgData name="Greg Wiley" userId="97278de207ba6967" providerId="LiveId" clId="{4C4E2A60-6A32-45DD-959A-AB699C1D21BC}" dt="2023-05-13T03:00:21.837" v="1150" actId="20577"/>
        <pc:sldMkLst>
          <pc:docMk/>
          <pc:sldMk cId="2557797678" sldId="285"/>
        </pc:sldMkLst>
      </pc:sldChg>
      <pc:sldChg chg="modSp modNotesTx">
        <pc:chgData name="Greg Wiley" userId="97278de207ba6967" providerId="LiveId" clId="{4C4E2A60-6A32-45DD-959A-AB699C1D21BC}" dt="2023-05-15T17:52:31.871" v="2528" actId="20577"/>
        <pc:sldMkLst>
          <pc:docMk/>
          <pc:sldMk cId="984536425" sldId="296"/>
        </pc:sldMkLst>
        <pc:picChg chg="mod">
          <ac:chgData name="Greg Wiley" userId="97278de207ba6967" providerId="LiveId" clId="{4C4E2A60-6A32-45DD-959A-AB699C1D21BC}" dt="2023-05-14T21:24:43.241" v="1647" actId="12788"/>
          <ac:picMkLst>
            <pc:docMk/>
            <pc:sldMk cId="984536425" sldId="296"/>
            <ac:picMk id="1026" creationId="{00000000-0000-0000-0000-000000000000}"/>
          </ac:picMkLst>
        </pc:picChg>
      </pc:sldChg>
      <pc:sldChg chg="modSp mod">
        <pc:chgData name="Greg Wiley" userId="97278de207ba6967" providerId="LiveId" clId="{4C4E2A60-6A32-45DD-959A-AB699C1D21BC}" dt="2023-05-15T01:39:43.334" v="1852" actId="20577"/>
        <pc:sldMkLst>
          <pc:docMk/>
          <pc:sldMk cId="3762489670" sldId="318"/>
        </pc:sldMkLst>
        <pc:spChg chg="mod">
          <ac:chgData name="Greg Wiley" userId="97278de207ba6967" providerId="LiveId" clId="{4C4E2A60-6A32-45DD-959A-AB699C1D21BC}" dt="2023-05-15T01:39:43.334" v="1852" actId="20577"/>
          <ac:spMkLst>
            <pc:docMk/>
            <pc:sldMk cId="3762489670" sldId="318"/>
            <ac:spMk id="2" creationId="{00000000-0000-0000-0000-000000000000}"/>
          </ac:spMkLst>
        </pc:spChg>
      </pc:sldChg>
      <pc:sldChg chg="modNotesTx">
        <pc:chgData name="Greg Wiley" userId="97278de207ba6967" providerId="LiveId" clId="{4C4E2A60-6A32-45DD-959A-AB699C1D21BC}" dt="2023-05-13T03:10:25.933" v="1197" actId="20577"/>
        <pc:sldMkLst>
          <pc:docMk/>
          <pc:sldMk cId="2307769961" sldId="322"/>
        </pc:sldMkLst>
      </pc:sldChg>
      <pc:sldChg chg="modSp">
        <pc:chgData name="Greg Wiley" userId="97278de207ba6967" providerId="LiveId" clId="{4C4E2A60-6A32-45DD-959A-AB699C1D21BC}" dt="2023-05-14T21:30:28.285" v="1690" actId="12788"/>
        <pc:sldMkLst>
          <pc:docMk/>
          <pc:sldMk cId="2338582115" sldId="323"/>
        </pc:sldMkLst>
        <pc:picChg chg="mod">
          <ac:chgData name="Greg Wiley" userId="97278de207ba6967" providerId="LiveId" clId="{4C4E2A60-6A32-45DD-959A-AB699C1D21BC}" dt="2023-05-14T21:30:28.285" v="1690" actId="12788"/>
          <ac:picMkLst>
            <pc:docMk/>
            <pc:sldMk cId="2338582115" sldId="323"/>
            <ac:picMk id="1026" creationId="{00000000-0000-0000-0000-000000000000}"/>
          </ac:picMkLst>
        </pc:picChg>
      </pc:sldChg>
      <pc:sldChg chg="modNotesTx">
        <pc:chgData name="Greg Wiley" userId="97278de207ba6967" providerId="LiveId" clId="{4C4E2A60-6A32-45DD-959A-AB699C1D21BC}" dt="2023-05-12T18:29:06.771" v="1068" actId="20577"/>
        <pc:sldMkLst>
          <pc:docMk/>
          <pc:sldMk cId="2987035787" sldId="324"/>
        </pc:sldMkLst>
      </pc:sldChg>
      <pc:sldChg chg="modSp mod modNotesTx">
        <pc:chgData name="Greg Wiley" userId="97278de207ba6967" providerId="LiveId" clId="{4C4E2A60-6A32-45DD-959A-AB699C1D21BC}" dt="2023-05-15T14:23:41.990" v="1954" actId="20577"/>
        <pc:sldMkLst>
          <pc:docMk/>
          <pc:sldMk cId="781839079" sldId="327"/>
        </pc:sldMkLst>
        <pc:spChg chg="mod">
          <ac:chgData name="Greg Wiley" userId="97278de207ba6967" providerId="LiveId" clId="{4C4E2A60-6A32-45DD-959A-AB699C1D21BC}" dt="2023-05-15T14:23:41.990" v="1954" actId="20577"/>
          <ac:spMkLst>
            <pc:docMk/>
            <pc:sldMk cId="781839079" sldId="327"/>
            <ac:spMk id="2" creationId="{00000000-0000-0000-0000-000000000000}"/>
          </ac:spMkLst>
        </pc:spChg>
      </pc:sldChg>
      <pc:sldChg chg="modSp mod">
        <pc:chgData name="Greg Wiley" userId="97278de207ba6967" providerId="LiveId" clId="{4C4E2A60-6A32-45DD-959A-AB699C1D21BC}" dt="2023-05-15T14:23:32.462" v="1948" actId="20577"/>
        <pc:sldMkLst>
          <pc:docMk/>
          <pc:sldMk cId="3281412413" sldId="328"/>
        </pc:sldMkLst>
        <pc:spChg chg="mod">
          <ac:chgData name="Greg Wiley" userId="97278de207ba6967" providerId="LiveId" clId="{4C4E2A60-6A32-45DD-959A-AB699C1D21BC}" dt="2023-05-15T14:23:32.462" v="1948" actId="20577"/>
          <ac:spMkLst>
            <pc:docMk/>
            <pc:sldMk cId="3281412413" sldId="328"/>
            <ac:spMk id="2" creationId="{00000000-0000-0000-0000-000000000000}"/>
          </ac:spMkLst>
        </pc:spChg>
      </pc:sldChg>
      <pc:sldChg chg="modNotesTx">
        <pc:chgData name="Greg Wiley" userId="97278de207ba6967" providerId="LiveId" clId="{4C4E2A60-6A32-45DD-959A-AB699C1D21BC}" dt="2023-05-13T02:58:50.902" v="1139" actId="20577"/>
        <pc:sldMkLst>
          <pc:docMk/>
          <pc:sldMk cId="115979776" sldId="344"/>
        </pc:sldMkLst>
      </pc:sldChg>
      <pc:sldChg chg="modSp mod modNotesTx">
        <pc:chgData name="Greg Wiley" userId="97278de207ba6967" providerId="LiveId" clId="{4C4E2A60-6A32-45DD-959A-AB699C1D21BC}" dt="2023-05-15T18:09:18.330" v="2596" actId="20577"/>
        <pc:sldMkLst>
          <pc:docMk/>
          <pc:sldMk cId="1249888154" sldId="347"/>
        </pc:sldMkLst>
        <pc:picChg chg="mod">
          <ac:chgData name="Greg Wiley" userId="97278de207ba6967" providerId="LiveId" clId="{4C4E2A60-6A32-45DD-959A-AB699C1D21BC}" dt="2023-05-14T21:31:00.887" v="1696" actId="12788"/>
          <ac:picMkLst>
            <pc:docMk/>
            <pc:sldMk cId="1249888154" sldId="347"/>
            <ac:picMk id="3" creationId="{00000000-0000-0000-0000-000000000000}"/>
          </ac:picMkLst>
        </pc:picChg>
      </pc:sldChg>
      <pc:sldChg chg="modSp mod modNotesTx">
        <pc:chgData name="Greg Wiley" userId="97278de207ba6967" providerId="LiveId" clId="{4C4E2A60-6A32-45DD-959A-AB699C1D21BC}" dt="2023-05-15T18:02:48.126" v="2535" actId="20577"/>
        <pc:sldMkLst>
          <pc:docMk/>
          <pc:sldMk cId="3121192333" sldId="355"/>
        </pc:sldMkLst>
        <pc:spChg chg="mod">
          <ac:chgData name="Greg Wiley" userId="97278de207ba6967" providerId="LiveId" clId="{4C4E2A60-6A32-45DD-959A-AB699C1D21BC}" dt="2023-05-15T01:19:43.469" v="1733" actId="14100"/>
          <ac:spMkLst>
            <pc:docMk/>
            <pc:sldMk cId="3121192333" sldId="355"/>
            <ac:spMk id="2" creationId="{00000000-0000-0000-0000-000000000000}"/>
          </ac:spMkLst>
        </pc:spChg>
      </pc:sldChg>
      <pc:sldChg chg="modSp mod modNotesTx">
        <pc:chgData name="Greg Wiley" userId="97278de207ba6967" providerId="LiveId" clId="{4C4E2A60-6A32-45DD-959A-AB699C1D21BC}" dt="2023-05-15T18:03:16.043" v="2539" actId="20577"/>
        <pc:sldMkLst>
          <pc:docMk/>
          <pc:sldMk cId="2739016082" sldId="356"/>
        </pc:sldMkLst>
        <pc:spChg chg="mod">
          <ac:chgData name="Greg Wiley" userId="97278de207ba6967" providerId="LiveId" clId="{4C4E2A60-6A32-45DD-959A-AB699C1D21BC}" dt="2023-05-15T14:27:13.281" v="1965" actId="12789"/>
          <ac:spMkLst>
            <pc:docMk/>
            <pc:sldMk cId="2739016082" sldId="356"/>
            <ac:spMk id="4" creationId="{00000000-0000-0000-0000-000000000000}"/>
          </ac:spMkLst>
        </pc:spChg>
      </pc:sldChg>
      <pc:sldChg chg="modSp mod">
        <pc:chgData name="Greg Wiley" userId="97278de207ba6967" providerId="LiveId" clId="{4C4E2A60-6A32-45DD-959A-AB699C1D21BC}" dt="2023-05-15T14:28:28.425" v="1970"/>
        <pc:sldMkLst>
          <pc:docMk/>
          <pc:sldMk cId="3674111791" sldId="357"/>
        </pc:sldMkLst>
        <pc:spChg chg="mod">
          <ac:chgData name="Greg Wiley" userId="97278de207ba6967" providerId="LiveId" clId="{4C4E2A60-6A32-45DD-959A-AB699C1D21BC}" dt="2023-05-15T14:28:28.425" v="1970"/>
          <ac:spMkLst>
            <pc:docMk/>
            <pc:sldMk cId="3674111791" sldId="357"/>
            <ac:spMk id="4" creationId="{00000000-0000-0000-0000-000000000000}"/>
          </ac:spMkLst>
        </pc:spChg>
      </pc:sldChg>
      <pc:sldChg chg="modSp mod">
        <pc:chgData name="Greg Wiley" userId="97278de207ba6967" providerId="LiveId" clId="{4C4E2A60-6A32-45DD-959A-AB699C1D21BC}" dt="2023-05-15T14:31:47.153" v="1996"/>
        <pc:sldMkLst>
          <pc:docMk/>
          <pc:sldMk cId="2178193544" sldId="358"/>
        </pc:sldMkLst>
        <pc:spChg chg="mod">
          <ac:chgData name="Greg Wiley" userId="97278de207ba6967" providerId="LiveId" clId="{4C4E2A60-6A32-45DD-959A-AB699C1D21BC}" dt="2023-05-15T14:31:47.153" v="1996"/>
          <ac:spMkLst>
            <pc:docMk/>
            <pc:sldMk cId="2178193544" sldId="358"/>
            <ac:spMk id="4" creationId="{00000000-0000-0000-0000-000000000000}"/>
          </ac:spMkLst>
        </pc:spChg>
      </pc:sldChg>
      <pc:sldChg chg="modSp mod modNotesTx">
        <pc:chgData name="Greg Wiley" userId="97278de207ba6967" providerId="LiveId" clId="{4C4E2A60-6A32-45DD-959A-AB699C1D21BC}" dt="2023-05-15T18:37:10.634" v="2753" actId="20577"/>
        <pc:sldMkLst>
          <pc:docMk/>
          <pc:sldMk cId="3863774991" sldId="359"/>
        </pc:sldMkLst>
        <pc:spChg chg="mod">
          <ac:chgData name="Greg Wiley" userId="97278de207ba6967" providerId="LiveId" clId="{4C4E2A60-6A32-45DD-959A-AB699C1D21BC}" dt="2023-05-15T14:34:50.428" v="2005"/>
          <ac:spMkLst>
            <pc:docMk/>
            <pc:sldMk cId="3863774991" sldId="359"/>
            <ac:spMk id="4" creationId="{00000000-0000-0000-0000-000000000000}"/>
          </ac:spMkLst>
        </pc:spChg>
      </pc:sldChg>
      <pc:sldChg chg="modSp mod">
        <pc:chgData name="Greg Wiley" userId="97278de207ba6967" providerId="LiveId" clId="{4C4E2A60-6A32-45DD-959A-AB699C1D21BC}" dt="2023-05-15T14:36:39.003" v="2017" actId="12789"/>
        <pc:sldMkLst>
          <pc:docMk/>
          <pc:sldMk cId="180534333" sldId="360"/>
        </pc:sldMkLst>
        <pc:spChg chg="mod">
          <ac:chgData name="Greg Wiley" userId="97278de207ba6967" providerId="LiveId" clId="{4C4E2A60-6A32-45DD-959A-AB699C1D21BC}" dt="2023-05-15T14:36:39.003" v="2017" actId="12789"/>
          <ac:spMkLst>
            <pc:docMk/>
            <pc:sldMk cId="180534333" sldId="360"/>
            <ac:spMk id="4" creationId="{00000000-0000-0000-0000-000000000000}"/>
          </ac:spMkLst>
        </pc:spChg>
      </pc:sldChg>
      <pc:sldChg chg="modSp mod modNotesTx">
        <pc:chgData name="Greg Wiley" userId="97278de207ba6967" providerId="LiveId" clId="{4C4E2A60-6A32-45DD-959A-AB699C1D21BC}" dt="2023-05-15T14:39:08.167" v="2047" actId="12789"/>
        <pc:sldMkLst>
          <pc:docMk/>
          <pc:sldMk cId="1804966936" sldId="361"/>
        </pc:sldMkLst>
        <pc:spChg chg="mod">
          <ac:chgData name="Greg Wiley" userId="97278de207ba6967" providerId="LiveId" clId="{4C4E2A60-6A32-45DD-959A-AB699C1D21BC}" dt="2023-05-15T14:39:08.167" v="2047" actId="12789"/>
          <ac:spMkLst>
            <pc:docMk/>
            <pc:sldMk cId="1804966936" sldId="361"/>
            <ac:spMk id="4" creationId="{00000000-0000-0000-0000-000000000000}"/>
          </ac:spMkLst>
        </pc:spChg>
      </pc:sldChg>
      <pc:sldChg chg="modSp mod">
        <pc:chgData name="Greg Wiley" userId="97278de207ba6967" providerId="LiveId" clId="{4C4E2A60-6A32-45DD-959A-AB699C1D21BC}" dt="2023-05-15T17:50:34.288" v="2523" actId="255"/>
        <pc:sldMkLst>
          <pc:docMk/>
          <pc:sldMk cId="1575870800" sldId="362"/>
        </pc:sldMkLst>
        <pc:spChg chg="mod">
          <ac:chgData name="Greg Wiley" userId="97278de207ba6967" providerId="LiveId" clId="{4C4E2A60-6A32-45DD-959A-AB699C1D21BC}" dt="2023-05-15T17:50:34.288" v="2523" actId="255"/>
          <ac:spMkLst>
            <pc:docMk/>
            <pc:sldMk cId="1575870800" sldId="362"/>
            <ac:spMk id="4" creationId="{00000000-0000-0000-0000-000000000000}"/>
          </ac:spMkLst>
        </pc:spChg>
      </pc:sldChg>
      <pc:sldChg chg="modSp mod">
        <pc:chgData name="Greg Wiley" userId="97278de207ba6967" providerId="LiveId" clId="{4C4E2A60-6A32-45DD-959A-AB699C1D21BC}" dt="2023-05-15T17:31:39.945" v="2372" actId="12789"/>
        <pc:sldMkLst>
          <pc:docMk/>
          <pc:sldMk cId="3177873440" sldId="370"/>
        </pc:sldMkLst>
        <pc:spChg chg="mod">
          <ac:chgData name="Greg Wiley" userId="97278de207ba6967" providerId="LiveId" clId="{4C4E2A60-6A32-45DD-959A-AB699C1D21BC}" dt="2023-05-15T17:31:39.945" v="2372" actId="12789"/>
          <ac:spMkLst>
            <pc:docMk/>
            <pc:sldMk cId="3177873440" sldId="370"/>
            <ac:spMk id="4" creationId="{00000000-0000-0000-0000-000000000000}"/>
          </ac:spMkLst>
        </pc:spChg>
      </pc:sldChg>
      <pc:sldChg chg="modSp mod">
        <pc:chgData name="Greg Wiley" userId="97278de207ba6967" providerId="LiveId" clId="{4C4E2A60-6A32-45DD-959A-AB699C1D21BC}" dt="2023-05-15T17:30:56.902" v="2366" actId="207"/>
        <pc:sldMkLst>
          <pc:docMk/>
          <pc:sldMk cId="4245390631" sldId="371"/>
        </pc:sldMkLst>
        <pc:spChg chg="mod">
          <ac:chgData name="Greg Wiley" userId="97278de207ba6967" providerId="LiveId" clId="{4C4E2A60-6A32-45DD-959A-AB699C1D21BC}" dt="2023-05-15T17:30:56.902" v="2366" actId="207"/>
          <ac:spMkLst>
            <pc:docMk/>
            <pc:sldMk cId="4245390631" sldId="371"/>
            <ac:spMk id="7" creationId="{00000000-0000-0000-0000-000000000000}"/>
          </ac:spMkLst>
        </pc:spChg>
      </pc:sldChg>
      <pc:sldChg chg="modSp mod modNotesTx">
        <pc:chgData name="Greg Wiley" userId="97278de207ba6967" providerId="LiveId" clId="{4C4E2A60-6A32-45DD-959A-AB699C1D21BC}" dt="2023-05-14T21:21:03.112" v="1613" actId="12788"/>
        <pc:sldMkLst>
          <pc:docMk/>
          <pc:sldMk cId="2419817968" sldId="372"/>
        </pc:sldMkLst>
        <pc:picChg chg="mod">
          <ac:chgData name="Greg Wiley" userId="97278de207ba6967" providerId="LiveId" clId="{4C4E2A60-6A32-45DD-959A-AB699C1D21BC}" dt="2023-05-14T21:21:03.112" v="1613" actId="12788"/>
          <ac:picMkLst>
            <pc:docMk/>
            <pc:sldMk cId="2419817968" sldId="372"/>
            <ac:picMk id="3" creationId="{00000000-0000-0000-0000-000000000000}"/>
          </ac:picMkLst>
        </pc:picChg>
      </pc:sldChg>
      <pc:sldChg chg="modNotesTx">
        <pc:chgData name="Greg Wiley" userId="97278de207ba6967" providerId="LiveId" clId="{4C4E2A60-6A32-45DD-959A-AB699C1D21BC}" dt="2023-05-13T03:01:07.325" v="1176" actId="20577"/>
        <pc:sldMkLst>
          <pc:docMk/>
          <pc:sldMk cId="1189179176" sldId="375"/>
        </pc:sldMkLst>
      </pc:sldChg>
      <pc:sldChg chg="modSp mod">
        <pc:chgData name="Greg Wiley" userId="97278de207ba6967" providerId="LiveId" clId="{4C4E2A60-6A32-45DD-959A-AB699C1D21BC}" dt="2023-05-15T14:28:57.345" v="1973"/>
        <pc:sldMkLst>
          <pc:docMk/>
          <pc:sldMk cId="3545972465" sldId="377"/>
        </pc:sldMkLst>
        <pc:spChg chg="mod">
          <ac:chgData name="Greg Wiley" userId="97278de207ba6967" providerId="LiveId" clId="{4C4E2A60-6A32-45DD-959A-AB699C1D21BC}" dt="2023-05-15T14:28:57.345" v="1973"/>
          <ac:spMkLst>
            <pc:docMk/>
            <pc:sldMk cId="3545972465" sldId="377"/>
            <ac:spMk id="4" creationId="{00000000-0000-0000-0000-000000000000}"/>
          </ac:spMkLst>
        </pc:spChg>
      </pc:sldChg>
      <pc:sldChg chg="modSp mod">
        <pc:chgData name="Greg Wiley" userId="97278de207ba6967" providerId="LiveId" clId="{4C4E2A60-6A32-45DD-959A-AB699C1D21BC}" dt="2023-05-15T14:28:44.642" v="1972" actId="207"/>
        <pc:sldMkLst>
          <pc:docMk/>
          <pc:sldMk cId="3719742225" sldId="378"/>
        </pc:sldMkLst>
        <pc:spChg chg="mod">
          <ac:chgData name="Greg Wiley" userId="97278de207ba6967" providerId="LiveId" clId="{4C4E2A60-6A32-45DD-959A-AB699C1D21BC}" dt="2023-05-15T14:28:44.642" v="1972" actId="207"/>
          <ac:spMkLst>
            <pc:docMk/>
            <pc:sldMk cId="3719742225" sldId="378"/>
            <ac:spMk id="4" creationId="{00000000-0000-0000-0000-000000000000}"/>
          </ac:spMkLst>
        </pc:spChg>
      </pc:sldChg>
      <pc:sldChg chg="modSp mod">
        <pc:chgData name="Greg Wiley" userId="97278de207ba6967" providerId="LiveId" clId="{4C4E2A60-6A32-45DD-959A-AB699C1D21BC}" dt="2023-05-15T14:28:18.938" v="1969"/>
        <pc:sldMkLst>
          <pc:docMk/>
          <pc:sldMk cId="1397529087" sldId="379"/>
        </pc:sldMkLst>
        <pc:spChg chg="mod">
          <ac:chgData name="Greg Wiley" userId="97278de207ba6967" providerId="LiveId" clId="{4C4E2A60-6A32-45DD-959A-AB699C1D21BC}" dt="2023-05-15T14:28:18.938" v="1969"/>
          <ac:spMkLst>
            <pc:docMk/>
            <pc:sldMk cId="1397529087" sldId="379"/>
            <ac:spMk id="4" creationId="{00000000-0000-0000-0000-000000000000}"/>
          </ac:spMkLst>
        </pc:spChg>
      </pc:sldChg>
      <pc:sldChg chg="modSp mod">
        <pc:chgData name="Greg Wiley" userId="97278de207ba6967" providerId="LiveId" clId="{4C4E2A60-6A32-45DD-959A-AB699C1D21BC}" dt="2023-05-15T01:26:15.375" v="1771" actId="12789"/>
        <pc:sldMkLst>
          <pc:docMk/>
          <pc:sldMk cId="842546315" sldId="380"/>
        </pc:sldMkLst>
        <pc:spChg chg="mod">
          <ac:chgData name="Greg Wiley" userId="97278de207ba6967" providerId="LiveId" clId="{4C4E2A60-6A32-45DD-959A-AB699C1D21BC}" dt="2023-05-15T01:26:15.375" v="1771" actId="12789"/>
          <ac:spMkLst>
            <pc:docMk/>
            <pc:sldMk cId="842546315" sldId="380"/>
            <ac:spMk id="3" creationId="{00000000-0000-0000-0000-000000000000}"/>
          </ac:spMkLst>
        </pc:spChg>
      </pc:sldChg>
      <pc:sldChg chg="modSp mod">
        <pc:chgData name="Greg Wiley" userId="97278de207ba6967" providerId="LiveId" clId="{4C4E2A60-6A32-45DD-959A-AB699C1D21BC}" dt="2023-05-15T14:31:57.821" v="1997"/>
        <pc:sldMkLst>
          <pc:docMk/>
          <pc:sldMk cId="2344985891" sldId="381"/>
        </pc:sldMkLst>
        <pc:spChg chg="mod">
          <ac:chgData name="Greg Wiley" userId="97278de207ba6967" providerId="LiveId" clId="{4C4E2A60-6A32-45DD-959A-AB699C1D21BC}" dt="2023-05-15T14:31:57.821" v="1997"/>
          <ac:spMkLst>
            <pc:docMk/>
            <pc:sldMk cId="2344985891" sldId="381"/>
            <ac:spMk id="4" creationId="{00000000-0000-0000-0000-000000000000}"/>
          </ac:spMkLst>
        </pc:spChg>
      </pc:sldChg>
      <pc:sldChg chg="modSp mod">
        <pc:chgData name="Greg Wiley" userId="97278de207ba6967" providerId="LiveId" clId="{4C4E2A60-6A32-45DD-959A-AB699C1D21BC}" dt="2023-05-15T14:34:28.443" v="2004" actId="12789"/>
        <pc:sldMkLst>
          <pc:docMk/>
          <pc:sldMk cId="193074784" sldId="388"/>
        </pc:sldMkLst>
        <pc:spChg chg="mod">
          <ac:chgData name="Greg Wiley" userId="97278de207ba6967" providerId="LiveId" clId="{4C4E2A60-6A32-45DD-959A-AB699C1D21BC}" dt="2023-05-15T14:34:28.443" v="2004" actId="12789"/>
          <ac:spMkLst>
            <pc:docMk/>
            <pc:sldMk cId="193074784" sldId="388"/>
            <ac:spMk id="3" creationId="{00000000-0000-0000-0000-000000000000}"/>
          </ac:spMkLst>
        </pc:spChg>
      </pc:sldChg>
      <pc:sldChg chg="modSp mod">
        <pc:chgData name="Greg Wiley" userId="97278de207ba6967" providerId="LiveId" clId="{4C4E2A60-6A32-45DD-959A-AB699C1D21BC}" dt="2023-05-15T14:29:43.602" v="1979"/>
        <pc:sldMkLst>
          <pc:docMk/>
          <pc:sldMk cId="1311690306" sldId="396"/>
        </pc:sldMkLst>
        <pc:spChg chg="mod">
          <ac:chgData name="Greg Wiley" userId="97278de207ba6967" providerId="LiveId" clId="{4C4E2A60-6A32-45DD-959A-AB699C1D21BC}" dt="2023-05-15T14:29:43.602" v="1979"/>
          <ac:spMkLst>
            <pc:docMk/>
            <pc:sldMk cId="1311690306" sldId="396"/>
            <ac:spMk id="3" creationId="{00000000-0000-0000-0000-000000000000}"/>
          </ac:spMkLst>
        </pc:spChg>
      </pc:sldChg>
      <pc:sldChg chg="modSp mod">
        <pc:chgData name="Greg Wiley" userId="97278de207ba6967" providerId="LiveId" clId="{4C4E2A60-6A32-45DD-959A-AB699C1D21BC}" dt="2023-05-17T22:52:53.474" v="2985" actId="20577"/>
        <pc:sldMkLst>
          <pc:docMk/>
          <pc:sldMk cId="2374847" sldId="398"/>
        </pc:sldMkLst>
        <pc:spChg chg="mod">
          <ac:chgData name="Greg Wiley" userId="97278de207ba6967" providerId="LiveId" clId="{4C4E2A60-6A32-45DD-959A-AB699C1D21BC}" dt="2023-05-17T22:52:53.474" v="2985" actId="20577"/>
          <ac:spMkLst>
            <pc:docMk/>
            <pc:sldMk cId="2374847" sldId="398"/>
            <ac:spMk id="3" creationId="{00000000-0000-0000-0000-000000000000}"/>
          </ac:spMkLst>
        </pc:spChg>
      </pc:sldChg>
      <pc:sldChg chg="modSp mod">
        <pc:chgData name="Greg Wiley" userId="97278de207ba6967" providerId="LiveId" clId="{4C4E2A60-6A32-45DD-959A-AB699C1D21BC}" dt="2023-05-15T14:27:24.774" v="1966"/>
        <pc:sldMkLst>
          <pc:docMk/>
          <pc:sldMk cId="2517903432" sldId="400"/>
        </pc:sldMkLst>
        <pc:spChg chg="mod">
          <ac:chgData name="Greg Wiley" userId="97278de207ba6967" providerId="LiveId" clId="{4C4E2A60-6A32-45DD-959A-AB699C1D21BC}" dt="2023-05-15T14:27:24.774" v="1966"/>
          <ac:spMkLst>
            <pc:docMk/>
            <pc:sldMk cId="2517903432" sldId="400"/>
            <ac:spMk id="4" creationId="{00000000-0000-0000-0000-000000000000}"/>
          </ac:spMkLst>
        </pc:spChg>
      </pc:sldChg>
      <pc:sldChg chg="modSp mod">
        <pc:chgData name="Greg Wiley" userId="97278de207ba6967" providerId="LiveId" clId="{4C4E2A60-6A32-45DD-959A-AB699C1D21BC}" dt="2023-05-14T21:17:04.867" v="1572" actId="12788"/>
        <pc:sldMkLst>
          <pc:docMk/>
          <pc:sldMk cId="837893209" sldId="401"/>
        </pc:sldMkLst>
        <pc:picChg chg="mod">
          <ac:chgData name="Greg Wiley" userId="97278de207ba6967" providerId="LiveId" clId="{4C4E2A60-6A32-45DD-959A-AB699C1D21BC}" dt="2023-05-14T21:17:04.867" v="1572" actId="12788"/>
          <ac:picMkLst>
            <pc:docMk/>
            <pc:sldMk cId="837893209" sldId="401"/>
            <ac:picMk id="3" creationId="{00000000-0000-0000-0000-000000000000}"/>
          </ac:picMkLst>
        </pc:picChg>
      </pc:sldChg>
      <pc:sldChg chg="modSp mod">
        <pc:chgData name="Greg Wiley" userId="97278de207ba6967" providerId="LiveId" clId="{4C4E2A60-6A32-45DD-959A-AB699C1D21BC}" dt="2023-05-15T14:30:11.538" v="1984" actId="404"/>
        <pc:sldMkLst>
          <pc:docMk/>
          <pc:sldMk cId="1434166607" sldId="404"/>
        </pc:sldMkLst>
        <pc:spChg chg="mod">
          <ac:chgData name="Greg Wiley" userId="97278de207ba6967" providerId="LiveId" clId="{4C4E2A60-6A32-45DD-959A-AB699C1D21BC}" dt="2023-05-15T14:30:11.538" v="1984" actId="404"/>
          <ac:spMkLst>
            <pc:docMk/>
            <pc:sldMk cId="1434166607" sldId="404"/>
            <ac:spMk id="3" creationId="{00000000-0000-0000-0000-000000000000}"/>
          </ac:spMkLst>
        </pc:spChg>
      </pc:sldChg>
      <pc:sldChg chg="modSp mod">
        <pc:chgData name="Greg Wiley" userId="97278de207ba6967" providerId="LiveId" clId="{4C4E2A60-6A32-45DD-959A-AB699C1D21BC}" dt="2023-05-15T14:29:56.488" v="1982" actId="12789"/>
        <pc:sldMkLst>
          <pc:docMk/>
          <pc:sldMk cId="2009784992" sldId="412"/>
        </pc:sldMkLst>
        <pc:spChg chg="mod">
          <ac:chgData name="Greg Wiley" userId="97278de207ba6967" providerId="LiveId" clId="{4C4E2A60-6A32-45DD-959A-AB699C1D21BC}" dt="2023-05-15T14:29:56.488" v="1982" actId="12789"/>
          <ac:spMkLst>
            <pc:docMk/>
            <pc:sldMk cId="2009784992" sldId="412"/>
            <ac:spMk id="3" creationId="{00000000-0000-0000-0000-000000000000}"/>
          </ac:spMkLst>
        </pc:spChg>
      </pc:sldChg>
      <pc:sldChg chg="modSp del mod">
        <pc:chgData name="Greg Wiley" userId="97278de207ba6967" providerId="LiveId" clId="{4C4E2A60-6A32-45DD-959A-AB699C1D21BC}" dt="2023-05-15T18:35:54.073" v="2745" actId="2696"/>
        <pc:sldMkLst>
          <pc:docMk/>
          <pc:sldMk cId="1801808464" sldId="413"/>
        </pc:sldMkLst>
        <pc:spChg chg="mod">
          <ac:chgData name="Greg Wiley" userId="97278de207ba6967" providerId="LiveId" clId="{4C4E2A60-6A32-45DD-959A-AB699C1D21BC}" dt="2023-05-15T14:30:46.270" v="1990" actId="12789"/>
          <ac:spMkLst>
            <pc:docMk/>
            <pc:sldMk cId="1801808464" sldId="413"/>
            <ac:spMk id="3" creationId="{00000000-0000-0000-0000-000000000000}"/>
          </ac:spMkLst>
        </pc:spChg>
      </pc:sldChg>
      <pc:sldChg chg="modSp mod">
        <pc:chgData name="Greg Wiley" userId="97278de207ba6967" providerId="LiveId" clId="{4C4E2A60-6A32-45DD-959A-AB699C1D21BC}" dt="2023-05-15T17:51:52.573" v="2527" actId="12788"/>
        <pc:sldMkLst>
          <pc:docMk/>
          <pc:sldMk cId="1159549503" sldId="416"/>
        </pc:sldMkLst>
        <pc:spChg chg="mod">
          <ac:chgData name="Greg Wiley" userId="97278de207ba6967" providerId="LiveId" clId="{4C4E2A60-6A32-45DD-959A-AB699C1D21BC}" dt="2023-05-14T21:24:16.924" v="1643" actId="1037"/>
          <ac:spMkLst>
            <pc:docMk/>
            <pc:sldMk cId="1159549503" sldId="416"/>
            <ac:spMk id="2" creationId="{00000000-0000-0000-0000-000000000000}"/>
          </ac:spMkLst>
        </pc:spChg>
        <pc:picChg chg="mod">
          <ac:chgData name="Greg Wiley" userId="97278de207ba6967" providerId="LiveId" clId="{4C4E2A60-6A32-45DD-959A-AB699C1D21BC}" dt="2023-05-15T17:51:52.573" v="2527" actId="12788"/>
          <ac:picMkLst>
            <pc:docMk/>
            <pc:sldMk cId="1159549503" sldId="416"/>
            <ac:picMk id="1026" creationId="{00000000-0000-0000-0000-000000000000}"/>
          </ac:picMkLst>
        </pc:picChg>
      </pc:sldChg>
      <pc:sldChg chg="modSp mod modNotesTx">
        <pc:chgData name="Greg Wiley" userId="97278de207ba6967" providerId="LiveId" clId="{4C4E2A60-6A32-45DD-959A-AB699C1D21BC}" dt="2023-05-15T14:30:18.785" v="1986" actId="404"/>
        <pc:sldMkLst>
          <pc:docMk/>
          <pc:sldMk cId="4162308809" sldId="417"/>
        </pc:sldMkLst>
        <pc:spChg chg="mod">
          <ac:chgData name="Greg Wiley" userId="97278de207ba6967" providerId="LiveId" clId="{4C4E2A60-6A32-45DD-959A-AB699C1D21BC}" dt="2023-05-15T14:30:18.785" v="1986" actId="404"/>
          <ac:spMkLst>
            <pc:docMk/>
            <pc:sldMk cId="4162308809" sldId="417"/>
            <ac:spMk id="3" creationId="{00000000-0000-0000-0000-000000000000}"/>
          </ac:spMkLst>
        </pc:spChg>
      </pc:sldChg>
      <pc:sldChg chg="modSp mod modNotesTx">
        <pc:chgData name="Greg Wiley" userId="97278de207ba6967" providerId="LiveId" clId="{4C4E2A60-6A32-45DD-959A-AB699C1D21BC}" dt="2023-05-15T14:51:53.705" v="2064" actId="12789"/>
        <pc:sldMkLst>
          <pc:docMk/>
          <pc:sldMk cId="2076200585" sldId="419"/>
        </pc:sldMkLst>
        <pc:spChg chg="mod">
          <ac:chgData name="Greg Wiley" userId="97278de207ba6967" providerId="LiveId" clId="{4C4E2A60-6A32-45DD-959A-AB699C1D21BC}" dt="2023-05-15T14:51:53.705" v="2064" actId="12789"/>
          <ac:spMkLst>
            <pc:docMk/>
            <pc:sldMk cId="2076200585" sldId="419"/>
            <ac:spMk id="4" creationId="{00000000-0000-0000-0000-000000000000}"/>
          </ac:spMkLst>
        </pc:spChg>
      </pc:sldChg>
      <pc:sldChg chg="modSp mod">
        <pc:chgData name="Greg Wiley" userId="97278de207ba6967" providerId="LiveId" clId="{4C4E2A60-6A32-45DD-959A-AB699C1D21BC}" dt="2023-05-15T17:30:47.106" v="2365" actId="12789"/>
        <pc:sldMkLst>
          <pc:docMk/>
          <pc:sldMk cId="1048176222" sldId="420"/>
        </pc:sldMkLst>
        <pc:spChg chg="mod">
          <ac:chgData name="Greg Wiley" userId="97278de207ba6967" providerId="LiveId" clId="{4C4E2A60-6A32-45DD-959A-AB699C1D21BC}" dt="2023-05-15T17:30:47.106" v="2365" actId="12789"/>
          <ac:spMkLst>
            <pc:docMk/>
            <pc:sldMk cId="1048176222" sldId="420"/>
            <ac:spMk id="5" creationId="{00000000-0000-0000-0000-000000000000}"/>
          </ac:spMkLst>
        </pc:spChg>
      </pc:sldChg>
      <pc:sldChg chg="modSp mod modNotesTx">
        <pc:chgData name="Greg Wiley" userId="97278de207ba6967" providerId="LiveId" clId="{4C4E2A60-6A32-45DD-959A-AB699C1D21BC}" dt="2023-05-15T01:18:02.991" v="1722" actId="207"/>
        <pc:sldMkLst>
          <pc:docMk/>
          <pc:sldMk cId="3650916522" sldId="421"/>
        </pc:sldMkLst>
        <pc:spChg chg="mod">
          <ac:chgData name="Greg Wiley" userId="97278de207ba6967" providerId="LiveId" clId="{4C4E2A60-6A32-45DD-959A-AB699C1D21BC}" dt="2023-05-15T01:18:02.991" v="1722" actId="207"/>
          <ac:spMkLst>
            <pc:docMk/>
            <pc:sldMk cId="3650916522" sldId="421"/>
            <ac:spMk id="2" creationId="{00000000-0000-0000-0000-000000000000}"/>
          </ac:spMkLst>
        </pc:spChg>
      </pc:sldChg>
      <pc:sldChg chg="modSp mod ord">
        <pc:chgData name="Greg Wiley" userId="97278de207ba6967" providerId="LiveId" clId="{4C4E2A60-6A32-45DD-959A-AB699C1D21BC}" dt="2023-05-15T18:26:42.299" v="2648" actId="12789"/>
        <pc:sldMkLst>
          <pc:docMk/>
          <pc:sldMk cId="1654696614" sldId="423"/>
        </pc:sldMkLst>
        <pc:spChg chg="mod">
          <ac:chgData name="Greg Wiley" userId="97278de207ba6967" providerId="LiveId" clId="{4C4E2A60-6A32-45DD-959A-AB699C1D21BC}" dt="2023-05-15T18:26:42.299" v="2648" actId="12789"/>
          <ac:spMkLst>
            <pc:docMk/>
            <pc:sldMk cId="1654696614" sldId="423"/>
            <ac:spMk id="4" creationId="{00000000-0000-0000-0000-000000000000}"/>
          </ac:spMkLst>
        </pc:spChg>
      </pc:sldChg>
      <pc:sldChg chg="modSp mod">
        <pc:chgData name="Greg Wiley" userId="97278de207ba6967" providerId="LiveId" clId="{4C4E2A60-6A32-45DD-959A-AB699C1D21BC}" dt="2023-05-15T14:31:13.668" v="1993"/>
        <pc:sldMkLst>
          <pc:docMk/>
          <pc:sldMk cId="2561185066" sldId="424"/>
        </pc:sldMkLst>
        <pc:spChg chg="mod">
          <ac:chgData name="Greg Wiley" userId="97278de207ba6967" providerId="LiveId" clId="{4C4E2A60-6A32-45DD-959A-AB699C1D21BC}" dt="2023-05-15T14:31:13.668" v="1993"/>
          <ac:spMkLst>
            <pc:docMk/>
            <pc:sldMk cId="2561185066" sldId="424"/>
            <ac:spMk id="4" creationId="{00000000-0000-0000-0000-000000000000}"/>
          </ac:spMkLst>
        </pc:spChg>
      </pc:sldChg>
      <pc:sldChg chg="modSp mod">
        <pc:chgData name="Greg Wiley" userId="97278de207ba6967" providerId="LiveId" clId="{4C4E2A60-6A32-45DD-959A-AB699C1D21BC}" dt="2023-05-15T14:31:21.448" v="1994"/>
        <pc:sldMkLst>
          <pc:docMk/>
          <pc:sldMk cId="131683283" sldId="425"/>
        </pc:sldMkLst>
        <pc:spChg chg="mod">
          <ac:chgData name="Greg Wiley" userId="97278de207ba6967" providerId="LiveId" clId="{4C4E2A60-6A32-45DD-959A-AB699C1D21BC}" dt="2023-05-15T14:31:21.448" v="1994"/>
          <ac:spMkLst>
            <pc:docMk/>
            <pc:sldMk cId="131683283" sldId="425"/>
            <ac:spMk id="4" creationId="{00000000-0000-0000-0000-000000000000}"/>
          </ac:spMkLst>
        </pc:spChg>
      </pc:sldChg>
      <pc:sldChg chg="modSp mod">
        <pc:chgData name="Greg Wiley" userId="97278de207ba6967" providerId="LiveId" clId="{4C4E2A60-6A32-45DD-959A-AB699C1D21BC}" dt="2023-05-15T14:31:32.090" v="1995"/>
        <pc:sldMkLst>
          <pc:docMk/>
          <pc:sldMk cId="476589476" sldId="426"/>
        </pc:sldMkLst>
        <pc:spChg chg="mod">
          <ac:chgData name="Greg Wiley" userId="97278de207ba6967" providerId="LiveId" clId="{4C4E2A60-6A32-45DD-959A-AB699C1D21BC}" dt="2023-05-15T14:31:32.090" v="1995"/>
          <ac:spMkLst>
            <pc:docMk/>
            <pc:sldMk cId="476589476" sldId="426"/>
            <ac:spMk id="4" creationId="{00000000-0000-0000-0000-000000000000}"/>
          </ac:spMkLst>
        </pc:spChg>
      </pc:sldChg>
      <pc:sldChg chg="modSp mod">
        <pc:chgData name="Greg Wiley" userId="97278de207ba6967" providerId="LiveId" clId="{4C4E2A60-6A32-45DD-959A-AB699C1D21BC}" dt="2023-05-15T17:42:04.385" v="2461" actId="12788"/>
        <pc:sldMkLst>
          <pc:docMk/>
          <pc:sldMk cId="1932885959" sldId="428"/>
        </pc:sldMkLst>
        <pc:spChg chg="mod">
          <ac:chgData name="Greg Wiley" userId="97278de207ba6967" providerId="LiveId" clId="{4C4E2A60-6A32-45DD-959A-AB699C1D21BC}" dt="2023-05-15T17:42:04.385" v="2461" actId="12788"/>
          <ac:spMkLst>
            <pc:docMk/>
            <pc:sldMk cId="1932885959" sldId="428"/>
            <ac:spMk id="4" creationId="{00000000-0000-0000-0000-000000000000}"/>
          </ac:spMkLst>
        </pc:spChg>
      </pc:sldChg>
      <pc:sldChg chg="modSp mod">
        <pc:chgData name="Greg Wiley" userId="97278de207ba6967" providerId="LiveId" clId="{4C4E2A60-6A32-45DD-959A-AB699C1D21BC}" dt="2023-05-15T17:40:40.706" v="2444" actId="12789"/>
        <pc:sldMkLst>
          <pc:docMk/>
          <pc:sldMk cId="2469933724" sldId="433"/>
        </pc:sldMkLst>
        <pc:spChg chg="mod">
          <ac:chgData name="Greg Wiley" userId="97278de207ba6967" providerId="LiveId" clId="{4C4E2A60-6A32-45DD-959A-AB699C1D21BC}" dt="2023-05-15T17:40:40.706" v="2444" actId="12789"/>
          <ac:spMkLst>
            <pc:docMk/>
            <pc:sldMk cId="2469933724" sldId="433"/>
            <ac:spMk id="4" creationId="{00000000-0000-0000-0000-000000000000}"/>
          </ac:spMkLst>
        </pc:spChg>
      </pc:sldChg>
      <pc:sldChg chg="modSp mod">
        <pc:chgData name="Greg Wiley" userId="97278de207ba6967" providerId="LiveId" clId="{4C4E2A60-6A32-45DD-959A-AB699C1D21BC}" dt="2023-05-15T17:42:27.686" v="2463" actId="2711"/>
        <pc:sldMkLst>
          <pc:docMk/>
          <pc:sldMk cId="4163513301" sldId="435"/>
        </pc:sldMkLst>
        <pc:spChg chg="mod">
          <ac:chgData name="Greg Wiley" userId="97278de207ba6967" providerId="LiveId" clId="{4C4E2A60-6A32-45DD-959A-AB699C1D21BC}" dt="2023-05-15T17:42:27.686" v="2463" actId="2711"/>
          <ac:spMkLst>
            <pc:docMk/>
            <pc:sldMk cId="4163513301" sldId="435"/>
            <ac:spMk id="4" creationId="{00000000-0000-0000-0000-000000000000}"/>
          </ac:spMkLst>
        </pc:spChg>
      </pc:sldChg>
      <pc:sldChg chg="modSp mod modNotesTx">
        <pc:chgData name="Greg Wiley" userId="97278de207ba6967" providerId="LiveId" clId="{4C4E2A60-6A32-45DD-959A-AB699C1D21BC}" dt="2023-05-15T17:38:53.881" v="2428" actId="12789"/>
        <pc:sldMkLst>
          <pc:docMk/>
          <pc:sldMk cId="787342158" sldId="436"/>
        </pc:sldMkLst>
        <pc:spChg chg="mod">
          <ac:chgData name="Greg Wiley" userId="97278de207ba6967" providerId="LiveId" clId="{4C4E2A60-6A32-45DD-959A-AB699C1D21BC}" dt="2023-05-15T17:38:53.881" v="2428" actId="12789"/>
          <ac:spMkLst>
            <pc:docMk/>
            <pc:sldMk cId="787342158" sldId="436"/>
            <ac:spMk id="4" creationId="{00000000-0000-0000-0000-000000000000}"/>
          </ac:spMkLst>
        </pc:spChg>
      </pc:sldChg>
      <pc:sldChg chg="modSp mod">
        <pc:chgData name="Greg Wiley" userId="97278de207ba6967" providerId="LiveId" clId="{4C4E2A60-6A32-45DD-959A-AB699C1D21BC}" dt="2023-05-15T17:35:29.631" v="2399" actId="6549"/>
        <pc:sldMkLst>
          <pc:docMk/>
          <pc:sldMk cId="1331694656" sldId="439"/>
        </pc:sldMkLst>
        <pc:spChg chg="mod">
          <ac:chgData name="Greg Wiley" userId="97278de207ba6967" providerId="LiveId" clId="{4C4E2A60-6A32-45DD-959A-AB699C1D21BC}" dt="2023-05-15T17:35:29.631" v="2399" actId="6549"/>
          <ac:spMkLst>
            <pc:docMk/>
            <pc:sldMk cId="1331694656" sldId="439"/>
            <ac:spMk id="4" creationId="{00000000-0000-0000-0000-000000000000}"/>
          </ac:spMkLst>
        </pc:spChg>
      </pc:sldChg>
      <pc:sldChg chg="modSp mod">
        <pc:chgData name="Greg Wiley" userId="97278de207ba6967" providerId="LiveId" clId="{4C4E2A60-6A32-45DD-959A-AB699C1D21BC}" dt="2023-05-15T17:34:19.793" v="2392" actId="12789"/>
        <pc:sldMkLst>
          <pc:docMk/>
          <pc:sldMk cId="2258619515" sldId="440"/>
        </pc:sldMkLst>
        <pc:spChg chg="mod">
          <ac:chgData name="Greg Wiley" userId="97278de207ba6967" providerId="LiveId" clId="{4C4E2A60-6A32-45DD-959A-AB699C1D21BC}" dt="2023-05-15T17:34:19.793" v="2392" actId="12789"/>
          <ac:spMkLst>
            <pc:docMk/>
            <pc:sldMk cId="2258619515" sldId="440"/>
            <ac:spMk id="4" creationId="{00000000-0000-0000-0000-000000000000}"/>
          </ac:spMkLst>
        </pc:spChg>
      </pc:sldChg>
      <pc:sldChg chg="modSp mod">
        <pc:chgData name="Greg Wiley" userId="97278de207ba6967" providerId="LiveId" clId="{4C4E2A60-6A32-45DD-959A-AB699C1D21BC}" dt="2023-05-15T17:32:28.136" v="2379" actId="12789"/>
        <pc:sldMkLst>
          <pc:docMk/>
          <pc:sldMk cId="1481125369" sldId="441"/>
        </pc:sldMkLst>
        <pc:spChg chg="mod">
          <ac:chgData name="Greg Wiley" userId="97278de207ba6967" providerId="LiveId" clId="{4C4E2A60-6A32-45DD-959A-AB699C1D21BC}" dt="2023-05-15T17:32:28.136" v="2379" actId="12789"/>
          <ac:spMkLst>
            <pc:docMk/>
            <pc:sldMk cId="1481125369" sldId="441"/>
            <ac:spMk id="4" creationId="{00000000-0000-0000-0000-000000000000}"/>
          </ac:spMkLst>
        </pc:spChg>
      </pc:sldChg>
      <pc:sldChg chg="modSp mod">
        <pc:chgData name="Greg Wiley" userId="97278de207ba6967" providerId="LiveId" clId="{4C4E2A60-6A32-45DD-959A-AB699C1D21BC}" dt="2023-05-15T17:33:06.707" v="2386" actId="12789"/>
        <pc:sldMkLst>
          <pc:docMk/>
          <pc:sldMk cId="1239510667" sldId="442"/>
        </pc:sldMkLst>
        <pc:spChg chg="mod">
          <ac:chgData name="Greg Wiley" userId="97278de207ba6967" providerId="LiveId" clId="{4C4E2A60-6A32-45DD-959A-AB699C1D21BC}" dt="2023-05-15T17:33:06.707" v="2386" actId="12789"/>
          <ac:spMkLst>
            <pc:docMk/>
            <pc:sldMk cId="1239510667" sldId="442"/>
            <ac:spMk id="4" creationId="{00000000-0000-0000-0000-000000000000}"/>
          </ac:spMkLst>
        </pc:spChg>
      </pc:sldChg>
      <pc:sldChg chg="modSp mod">
        <pc:chgData name="Greg Wiley" userId="97278de207ba6967" providerId="LiveId" clId="{4C4E2A60-6A32-45DD-959A-AB699C1D21BC}" dt="2023-05-15T17:18:13.632" v="2278" actId="207"/>
        <pc:sldMkLst>
          <pc:docMk/>
          <pc:sldMk cId="548514967" sldId="443"/>
        </pc:sldMkLst>
        <pc:spChg chg="mod">
          <ac:chgData name="Greg Wiley" userId="97278de207ba6967" providerId="LiveId" clId="{4C4E2A60-6A32-45DD-959A-AB699C1D21BC}" dt="2023-05-15T17:18:13.632" v="2278" actId="207"/>
          <ac:spMkLst>
            <pc:docMk/>
            <pc:sldMk cId="548514967" sldId="443"/>
            <ac:spMk id="4" creationId="{00000000-0000-0000-0000-000000000000}"/>
          </ac:spMkLst>
        </pc:spChg>
      </pc:sldChg>
      <pc:sldChg chg="modSp mod">
        <pc:chgData name="Greg Wiley" userId="97278de207ba6967" providerId="LiveId" clId="{4C4E2A60-6A32-45DD-959A-AB699C1D21BC}" dt="2023-05-15T17:17:33.216" v="2268" actId="255"/>
        <pc:sldMkLst>
          <pc:docMk/>
          <pc:sldMk cId="1269984781" sldId="444"/>
        </pc:sldMkLst>
        <pc:spChg chg="mod">
          <ac:chgData name="Greg Wiley" userId="97278de207ba6967" providerId="LiveId" clId="{4C4E2A60-6A32-45DD-959A-AB699C1D21BC}" dt="2023-05-15T17:17:33.216" v="2268" actId="255"/>
          <ac:spMkLst>
            <pc:docMk/>
            <pc:sldMk cId="1269984781" sldId="444"/>
            <ac:spMk id="4" creationId="{00000000-0000-0000-0000-000000000000}"/>
          </ac:spMkLst>
        </pc:spChg>
      </pc:sldChg>
      <pc:sldChg chg="modSp mod">
        <pc:chgData name="Greg Wiley" userId="97278de207ba6967" providerId="LiveId" clId="{4C4E2A60-6A32-45DD-959A-AB699C1D21BC}" dt="2023-05-15T17:45:42.583" v="2522" actId="12789"/>
        <pc:sldMkLst>
          <pc:docMk/>
          <pc:sldMk cId="3199087576" sldId="449"/>
        </pc:sldMkLst>
        <pc:spChg chg="mod">
          <ac:chgData name="Greg Wiley" userId="97278de207ba6967" providerId="LiveId" clId="{4C4E2A60-6A32-45DD-959A-AB699C1D21BC}" dt="2023-05-15T17:45:42.583" v="2522" actId="12789"/>
          <ac:spMkLst>
            <pc:docMk/>
            <pc:sldMk cId="3199087576" sldId="449"/>
            <ac:spMk id="4" creationId="{00000000-0000-0000-0000-000000000000}"/>
          </ac:spMkLst>
        </pc:spChg>
      </pc:sldChg>
      <pc:sldChg chg="modSp mod">
        <pc:chgData name="Greg Wiley" userId="97278de207ba6967" providerId="LiveId" clId="{4C4E2A60-6A32-45DD-959A-AB699C1D21BC}" dt="2023-05-14T21:19:01.703" v="1590" actId="12789"/>
        <pc:sldMkLst>
          <pc:docMk/>
          <pc:sldMk cId="2745002884" sldId="450"/>
        </pc:sldMkLst>
        <pc:picChg chg="mod">
          <ac:chgData name="Greg Wiley" userId="97278de207ba6967" providerId="LiveId" clId="{4C4E2A60-6A32-45DD-959A-AB699C1D21BC}" dt="2023-05-14T21:19:01.703" v="1590" actId="12789"/>
          <ac:picMkLst>
            <pc:docMk/>
            <pc:sldMk cId="2745002884" sldId="450"/>
            <ac:picMk id="3" creationId="{00000000-0000-0000-0000-000000000000}"/>
          </ac:picMkLst>
        </pc:picChg>
      </pc:sldChg>
      <pc:sldChg chg="modSp mod modNotesTx">
        <pc:chgData name="Greg Wiley" userId="97278de207ba6967" providerId="LiveId" clId="{4C4E2A60-6A32-45DD-959A-AB699C1D21BC}" dt="2023-05-14T21:17:43.061" v="1578" actId="12788"/>
        <pc:sldMkLst>
          <pc:docMk/>
          <pc:sldMk cId="3621829402" sldId="451"/>
        </pc:sldMkLst>
        <pc:picChg chg="mod">
          <ac:chgData name="Greg Wiley" userId="97278de207ba6967" providerId="LiveId" clId="{4C4E2A60-6A32-45DD-959A-AB699C1D21BC}" dt="2023-05-14T21:17:43.061" v="1578" actId="12788"/>
          <ac:picMkLst>
            <pc:docMk/>
            <pc:sldMk cId="3621829402" sldId="451"/>
            <ac:picMk id="3" creationId="{00000000-0000-0000-0000-000000000000}"/>
          </ac:picMkLst>
        </pc:picChg>
      </pc:sldChg>
      <pc:sldChg chg="modSp mod">
        <pc:chgData name="Greg Wiley" userId="97278de207ba6967" providerId="LiveId" clId="{4C4E2A60-6A32-45DD-959A-AB699C1D21BC}" dt="2023-05-14T21:16:33.036" v="1565" actId="12789"/>
        <pc:sldMkLst>
          <pc:docMk/>
          <pc:sldMk cId="3546138907" sldId="452"/>
        </pc:sldMkLst>
        <pc:picChg chg="mod">
          <ac:chgData name="Greg Wiley" userId="97278de207ba6967" providerId="LiveId" clId="{4C4E2A60-6A32-45DD-959A-AB699C1D21BC}" dt="2023-05-14T21:16:33.036" v="1565" actId="12789"/>
          <ac:picMkLst>
            <pc:docMk/>
            <pc:sldMk cId="3546138907" sldId="452"/>
            <ac:picMk id="3" creationId="{00000000-0000-0000-0000-000000000000}"/>
          </ac:picMkLst>
        </pc:picChg>
      </pc:sldChg>
      <pc:sldChg chg="modSp mod">
        <pc:chgData name="Greg Wiley" userId="97278de207ba6967" providerId="LiveId" clId="{4C4E2A60-6A32-45DD-959A-AB699C1D21BC}" dt="2023-05-14T21:15:48.111" v="1552" actId="12788"/>
        <pc:sldMkLst>
          <pc:docMk/>
          <pc:sldMk cId="2393667879" sldId="453"/>
        </pc:sldMkLst>
        <pc:picChg chg="mod">
          <ac:chgData name="Greg Wiley" userId="97278de207ba6967" providerId="LiveId" clId="{4C4E2A60-6A32-45DD-959A-AB699C1D21BC}" dt="2023-05-14T21:15:48.111" v="1552" actId="12788"/>
          <ac:picMkLst>
            <pc:docMk/>
            <pc:sldMk cId="2393667879" sldId="453"/>
            <ac:picMk id="3" creationId="{00000000-0000-0000-0000-000000000000}"/>
          </ac:picMkLst>
        </pc:picChg>
      </pc:sldChg>
      <pc:sldChg chg="modSp mod">
        <pc:chgData name="Greg Wiley" userId="97278de207ba6967" providerId="LiveId" clId="{4C4E2A60-6A32-45DD-959A-AB699C1D21BC}" dt="2023-05-14T21:15:08.016" v="1541" actId="12789"/>
        <pc:sldMkLst>
          <pc:docMk/>
          <pc:sldMk cId="3331388663" sldId="454"/>
        </pc:sldMkLst>
        <pc:picChg chg="mod modCrop">
          <ac:chgData name="Greg Wiley" userId="97278de207ba6967" providerId="LiveId" clId="{4C4E2A60-6A32-45DD-959A-AB699C1D21BC}" dt="2023-05-14T21:15:08.016" v="1541" actId="12789"/>
          <ac:picMkLst>
            <pc:docMk/>
            <pc:sldMk cId="3331388663" sldId="454"/>
            <ac:picMk id="3" creationId="{00000000-0000-0000-0000-000000000000}"/>
          </ac:picMkLst>
        </pc:picChg>
      </pc:sldChg>
      <pc:sldChg chg="modSp mod">
        <pc:chgData name="Greg Wiley" userId="97278de207ba6967" providerId="LiveId" clId="{4C4E2A60-6A32-45DD-959A-AB699C1D21BC}" dt="2023-05-14T21:14:10.052" v="1520" actId="12788"/>
        <pc:sldMkLst>
          <pc:docMk/>
          <pc:sldMk cId="2984023858" sldId="455"/>
        </pc:sldMkLst>
        <pc:picChg chg="mod">
          <ac:chgData name="Greg Wiley" userId="97278de207ba6967" providerId="LiveId" clId="{4C4E2A60-6A32-45DD-959A-AB699C1D21BC}" dt="2023-05-14T21:14:10.052" v="1520" actId="12788"/>
          <ac:picMkLst>
            <pc:docMk/>
            <pc:sldMk cId="2984023858" sldId="455"/>
            <ac:picMk id="3" creationId="{00000000-0000-0000-0000-000000000000}"/>
          </ac:picMkLst>
        </pc:picChg>
      </pc:sldChg>
      <pc:sldChg chg="modSp mod">
        <pc:chgData name="Greg Wiley" userId="97278de207ba6967" providerId="LiveId" clId="{4C4E2A60-6A32-45DD-959A-AB699C1D21BC}" dt="2023-05-14T21:13:26.721" v="1514" actId="12788"/>
        <pc:sldMkLst>
          <pc:docMk/>
          <pc:sldMk cId="3917771796" sldId="456"/>
        </pc:sldMkLst>
        <pc:picChg chg="mod modCrop">
          <ac:chgData name="Greg Wiley" userId="97278de207ba6967" providerId="LiveId" clId="{4C4E2A60-6A32-45DD-959A-AB699C1D21BC}" dt="2023-05-14T21:13:26.721" v="1514" actId="12788"/>
          <ac:picMkLst>
            <pc:docMk/>
            <pc:sldMk cId="3917771796" sldId="456"/>
            <ac:picMk id="3" creationId="{00000000-0000-0000-0000-000000000000}"/>
          </ac:picMkLst>
        </pc:picChg>
      </pc:sldChg>
      <pc:sldChg chg="modSp mod">
        <pc:chgData name="Greg Wiley" userId="97278de207ba6967" providerId="LiveId" clId="{4C4E2A60-6A32-45DD-959A-AB699C1D21BC}" dt="2023-05-14T21:12:25.078" v="1505" actId="12788"/>
        <pc:sldMkLst>
          <pc:docMk/>
          <pc:sldMk cId="1429262842" sldId="457"/>
        </pc:sldMkLst>
        <pc:picChg chg="mod modCrop">
          <ac:chgData name="Greg Wiley" userId="97278de207ba6967" providerId="LiveId" clId="{4C4E2A60-6A32-45DD-959A-AB699C1D21BC}" dt="2023-05-14T21:12:25.078" v="1505" actId="12788"/>
          <ac:picMkLst>
            <pc:docMk/>
            <pc:sldMk cId="1429262842" sldId="457"/>
            <ac:picMk id="3" creationId="{00000000-0000-0000-0000-000000000000}"/>
          </ac:picMkLst>
        </pc:picChg>
      </pc:sldChg>
      <pc:sldChg chg="modSp mod">
        <pc:chgData name="Greg Wiley" userId="97278de207ba6967" providerId="LiveId" clId="{4C4E2A60-6A32-45DD-959A-AB699C1D21BC}" dt="2023-05-15T17:36:00.800" v="2400" actId="207"/>
        <pc:sldMkLst>
          <pc:docMk/>
          <pc:sldMk cId="1745685381" sldId="458"/>
        </pc:sldMkLst>
        <pc:spChg chg="mod">
          <ac:chgData name="Greg Wiley" userId="97278de207ba6967" providerId="LiveId" clId="{4C4E2A60-6A32-45DD-959A-AB699C1D21BC}" dt="2023-05-15T17:36:00.800" v="2400" actId="207"/>
          <ac:spMkLst>
            <pc:docMk/>
            <pc:sldMk cId="1745685381" sldId="458"/>
            <ac:spMk id="4" creationId="{00000000-0000-0000-0000-000000000000}"/>
          </ac:spMkLst>
        </pc:spChg>
      </pc:sldChg>
      <pc:sldChg chg="modSp mod">
        <pc:chgData name="Greg Wiley" userId="97278de207ba6967" providerId="LiveId" clId="{4C4E2A60-6A32-45DD-959A-AB699C1D21BC}" dt="2023-05-14T21:11:17.721" v="1480" actId="12788"/>
        <pc:sldMkLst>
          <pc:docMk/>
          <pc:sldMk cId="1708010655" sldId="459"/>
        </pc:sldMkLst>
        <pc:picChg chg="mod">
          <ac:chgData name="Greg Wiley" userId="97278de207ba6967" providerId="LiveId" clId="{4C4E2A60-6A32-45DD-959A-AB699C1D21BC}" dt="2023-05-14T21:11:17.721" v="1480" actId="12788"/>
          <ac:picMkLst>
            <pc:docMk/>
            <pc:sldMk cId="1708010655" sldId="459"/>
            <ac:picMk id="3" creationId="{00000000-0000-0000-0000-000000000000}"/>
          </ac:picMkLst>
        </pc:picChg>
      </pc:sldChg>
      <pc:sldChg chg="modSp mod">
        <pc:chgData name="Greg Wiley" userId="97278de207ba6967" providerId="LiveId" clId="{4C4E2A60-6A32-45DD-959A-AB699C1D21BC}" dt="2023-05-14T21:10:04.394" v="1469" actId="12788"/>
        <pc:sldMkLst>
          <pc:docMk/>
          <pc:sldMk cId="4288997658" sldId="460"/>
        </pc:sldMkLst>
        <pc:picChg chg="mod">
          <ac:chgData name="Greg Wiley" userId="97278de207ba6967" providerId="LiveId" clId="{4C4E2A60-6A32-45DD-959A-AB699C1D21BC}" dt="2023-05-14T21:10:04.394" v="1469" actId="12788"/>
          <ac:picMkLst>
            <pc:docMk/>
            <pc:sldMk cId="4288997658" sldId="460"/>
            <ac:picMk id="3" creationId="{00000000-0000-0000-0000-000000000000}"/>
          </ac:picMkLst>
        </pc:picChg>
      </pc:sldChg>
      <pc:sldChg chg="modSp mod ord">
        <pc:chgData name="Greg Wiley" userId="97278de207ba6967" providerId="LiveId" clId="{4C4E2A60-6A32-45DD-959A-AB699C1D21BC}" dt="2023-05-14T21:20:04.094" v="1602" actId="12788"/>
        <pc:sldMkLst>
          <pc:docMk/>
          <pc:sldMk cId="1515674274" sldId="461"/>
        </pc:sldMkLst>
        <pc:picChg chg="mod">
          <ac:chgData name="Greg Wiley" userId="97278de207ba6967" providerId="LiveId" clId="{4C4E2A60-6A32-45DD-959A-AB699C1D21BC}" dt="2023-05-14T21:20:04.094" v="1602" actId="12788"/>
          <ac:picMkLst>
            <pc:docMk/>
            <pc:sldMk cId="1515674274" sldId="461"/>
            <ac:picMk id="3" creationId="{00000000-0000-0000-0000-000000000000}"/>
          </ac:picMkLst>
        </pc:picChg>
      </pc:sldChg>
      <pc:sldChg chg="modSp mod modNotesTx">
        <pc:chgData name="Greg Wiley" userId="97278de207ba6967" providerId="LiveId" clId="{4C4E2A60-6A32-45DD-959A-AB699C1D21BC}" dt="2023-05-14T21:22:06.392" v="1625" actId="12788"/>
        <pc:sldMkLst>
          <pc:docMk/>
          <pc:sldMk cId="1971491117" sldId="469"/>
        </pc:sldMkLst>
        <pc:picChg chg="mod">
          <ac:chgData name="Greg Wiley" userId="97278de207ba6967" providerId="LiveId" clId="{4C4E2A60-6A32-45DD-959A-AB699C1D21BC}" dt="2023-05-14T21:22:06.392" v="1625" actId="12788"/>
          <ac:picMkLst>
            <pc:docMk/>
            <pc:sldMk cId="1971491117" sldId="469"/>
            <ac:picMk id="3" creationId="{00000000-0000-0000-0000-000000000000}"/>
          </ac:picMkLst>
        </pc:picChg>
      </pc:sldChg>
      <pc:sldChg chg="modSp mod ord">
        <pc:chgData name="Greg Wiley" userId="97278de207ba6967" providerId="LiveId" clId="{4C4E2A60-6A32-45DD-959A-AB699C1D21BC}" dt="2023-05-14T21:19:35.194" v="1596" actId="12788"/>
        <pc:sldMkLst>
          <pc:docMk/>
          <pc:sldMk cId="372178518" sldId="471"/>
        </pc:sldMkLst>
        <pc:picChg chg="mod">
          <ac:chgData name="Greg Wiley" userId="97278de207ba6967" providerId="LiveId" clId="{4C4E2A60-6A32-45DD-959A-AB699C1D21BC}" dt="2023-05-14T21:19:35.194" v="1596" actId="12788"/>
          <ac:picMkLst>
            <pc:docMk/>
            <pc:sldMk cId="372178518" sldId="471"/>
            <ac:picMk id="3" creationId="{00000000-0000-0000-0000-000000000000}"/>
          </ac:picMkLst>
        </pc:picChg>
      </pc:sldChg>
      <pc:sldChg chg="modSp mod">
        <pc:chgData name="Greg Wiley" userId="97278de207ba6967" providerId="LiveId" clId="{4C4E2A60-6A32-45DD-959A-AB699C1D21BC}" dt="2023-05-15T17:39:30.711" v="2434" actId="12788"/>
        <pc:sldMkLst>
          <pc:docMk/>
          <pc:sldMk cId="3777871560" sldId="479"/>
        </pc:sldMkLst>
        <pc:spChg chg="mod">
          <ac:chgData name="Greg Wiley" userId="97278de207ba6967" providerId="LiveId" clId="{4C4E2A60-6A32-45DD-959A-AB699C1D21BC}" dt="2023-05-15T17:39:30.711" v="2434" actId="12788"/>
          <ac:spMkLst>
            <pc:docMk/>
            <pc:sldMk cId="3777871560" sldId="479"/>
            <ac:spMk id="4" creationId="{00000000-0000-0000-0000-000000000000}"/>
          </ac:spMkLst>
        </pc:spChg>
      </pc:sldChg>
      <pc:sldChg chg="modSp mod">
        <pc:chgData name="Greg Wiley" userId="97278de207ba6967" providerId="LiveId" clId="{4C4E2A60-6A32-45DD-959A-AB699C1D21BC}" dt="2023-05-15T17:36:44.371" v="2407" actId="12788"/>
        <pc:sldMkLst>
          <pc:docMk/>
          <pc:sldMk cId="565107167" sldId="480"/>
        </pc:sldMkLst>
        <pc:spChg chg="mod">
          <ac:chgData name="Greg Wiley" userId="97278de207ba6967" providerId="LiveId" clId="{4C4E2A60-6A32-45DD-959A-AB699C1D21BC}" dt="2023-05-15T17:36:44.371" v="2407" actId="12788"/>
          <ac:spMkLst>
            <pc:docMk/>
            <pc:sldMk cId="565107167" sldId="480"/>
            <ac:spMk id="4" creationId="{00000000-0000-0000-0000-000000000000}"/>
          </ac:spMkLst>
        </pc:spChg>
      </pc:sldChg>
      <pc:sldChg chg="modSp mod">
        <pc:chgData name="Greg Wiley" userId="97278de207ba6967" providerId="LiveId" clId="{4C4E2A60-6A32-45DD-959A-AB699C1D21BC}" dt="2023-05-15T17:38:02.493" v="2418" actId="12788"/>
        <pc:sldMkLst>
          <pc:docMk/>
          <pc:sldMk cId="85692120" sldId="481"/>
        </pc:sldMkLst>
        <pc:spChg chg="mod">
          <ac:chgData name="Greg Wiley" userId="97278de207ba6967" providerId="LiveId" clId="{4C4E2A60-6A32-45DD-959A-AB699C1D21BC}" dt="2023-05-15T17:38:02.493" v="2418" actId="12788"/>
          <ac:spMkLst>
            <pc:docMk/>
            <pc:sldMk cId="85692120" sldId="481"/>
            <ac:spMk id="4" creationId="{00000000-0000-0000-0000-000000000000}"/>
          </ac:spMkLst>
        </pc:spChg>
      </pc:sldChg>
      <pc:sldChg chg="modSp mod">
        <pc:chgData name="Greg Wiley" userId="97278de207ba6967" providerId="LiveId" clId="{4C4E2A60-6A32-45DD-959A-AB699C1D21BC}" dt="2023-05-14T21:09:14.961" v="1444" actId="12788"/>
        <pc:sldMkLst>
          <pc:docMk/>
          <pc:sldMk cId="2883607061" sldId="482"/>
        </pc:sldMkLst>
        <pc:picChg chg="mod">
          <ac:chgData name="Greg Wiley" userId="97278de207ba6967" providerId="LiveId" clId="{4C4E2A60-6A32-45DD-959A-AB699C1D21BC}" dt="2023-05-14T21:09:14.961" v="1444" actId="12788"/>
          <ac:picMkLst>
            <pc:docMk/>
            <pc:sldMk cId="2883607061" sldId="482"/>
            <ac:picMk id="3" creationId="{00000000-0000-0000-0000-000000000000}"/>
          </ac:picMkLst>
        </pc:picChg>
      </pc:sldChg>
      <pc:sldChg chg="modSp mod">
        <pc:chgData name="Greg Wiley" userId="97278de207ba6967" providerId="LiveId" clId="{4C4E2A60-6A32-45DD-959A-AB699C1D21BC}" dt="2023-05-15T17:28:35.583" v="2352" actId="207"/>
        <pc:sldMkLst>
          <pc:docMk/>
          <pc:sldMk cId="116357258" sldId="483"/>
        </pc:sldMkLst>
        <pc:spChg chg="mod">
          <ac:chgData name="Greg Wiley" userId="97278de207ba6967" providerId="LiveId" clId="{4C4E2A60-6A32-45DD-959A-AB699C1D21BC}" dt="2023-05-15T17:28:35.583" v="2352" actId="207"/>
          <ac:spMkLst>
            <pc:docMk/>
            <pc:sldMk cId="116357258" sldId="483"/>
            <ac:spMk id="5" creationId="{00000000-0000-0000-0000-000000000000}"/>
          </ac:spMkLst>
        </pc:spChg>
      </pc:sldChg>
      <pc:sldChg chg="modSp mod">
        <pc:chgData name="Greg Wiley" userId="97278de207ba6967" providerId="LiveId" clId="{4C4E2A60-6A32-45DD-959A-AB699C1D21BC}" dt="2023-05-15T17:28:51.015" v="2354" actId="207"/>
        <pc:sldMkLst>
          <pc:docMk/>
          <pc:sldMk cId="366403538" sldId="484"/>
        </pc:sldMkLst>
        <pc:spChg chg="mod">
          <ac:chgData name="Greg Wiley" userId="97278de207ba6967" providerId="LiveId" clId="{4C4E2A60-6A32-45DD-959A-AB699C1D21BC}" dt="2023-05-15T17:28:51.015" v="2354" actId="207"/>
          <ac:spMkLst>
            <pc:docMk/>
            <pc:sldMk cId="366403538" sldId="484"/>
            <ac:spMk id="3" creationId="{9BA99E43-854F-4431-A9BB-6593BAB7B944}"/>
          </ac:spMkLst>
        </pc:spChg>
      </pc:sldChg>
      <pc:sldChg chg="modSp mod">
        <pc:chgData name="Greg Wiley" userId="97278de207ba6967" providerId="LiveId" clId="{4C4E2A60-6A32-45DD-959A-AB699C1D21BC}" dt="2023-05-15T17:28:43.243" v="2353" actId="207"/>
        <pc:sldMkLst>
          <pc:docMk/>
          <pc:sldMk cId="933380608" sldId="485"/>
        </pc:sldMkLst>
        <pc:spChg chg="mod">
          <ac:chgData name="Greg Wiley" userId="97278de207ba6967" providerId="LiveId" clId="{4C4E2A60-6A32-45DD-959A-AB699C1D21BC}" dt="2023-05-15T17:28:43.243" v="2353" actId="207"/>
          <ac:spMkLst>
            <pc:docMk/>
            <pc:sldMk cId="933380608" sldId="485"/>
            <ac:spMk id="5" creationId="{00000000-0000-0000-0000-000000000000}"/>
          </ac:spMkLst>
        </pc:spChg>
      </pc:sldChg>
      <pc:sldChg chg="modSp mod">
        <pc:chgData name="Greg Wiley" userId="97278de207ba6967" providerId="LiveId" clId="{4C4E2A60-6A32-45DD-959A-AB699C1D21BC}" dt="2023-05-15T17:15:02.494" v="2248" actId="207"/>
        <pc:sldMkLst>
          <pc:docMk/>
          <pc:sldMk cId="1569463160" sldId="486"/>
        </pc:sldMkLst>
        <pc:spChg chg="mod">
          <ac:chgData name="Greg Wiley" userId="97278de207ba6967" providerId="LiveId" clId="{4C4E2A60-6A32-45DD-959A-AB699C1D21BC}" dt="2023-05-15T17:15:02.494" v="2248" actId="207"/>
          <ac:spMkLst>
            <pc:docMk/>
            <pc:sldMk cId="1569463160" sldId="486"/>
            <ac:spMk id="5" creationId="{00000000-0000-0000-0000-000000000000}"/>
          </ac:spMkLst>
        </pc:spChg>
      </pc:sldChg>
      <pc:sldChg chg="modSp mod">
        <pc:chgData name="Greg Wiley" userId="97278de207ba6967" providerId="LiveId" clId="{4C4E2A60-6A32-45DD-959A-AB699C1D21BC}" dt="2023-05-15T17:15:27.671" v="2252" actId="2711"/>
        <pc:sldMkLst>
          <pc:docMk/>
          <pc:sldMk cId="1370052371" sldId="487"/>
        </pc:sldMkLst>
        <pc:spChg chg="mod">
          <ac:chgData name="Greg Wiley" userId="97278de207ba6967" providerId="LiveId" clId="{4C4E2A60-6A32-45DD-959A-AB699C1D21BC}" dt="2023-05-15T17:15:27.671" v="2252" actId="2711"/>
          <ac:spMkLst>
            <pc:docMk/>
            <pc:sldMk cId="1370052371" sldId="487"/>
            <ac:spMk id="5" creationId="{00000000-0000-0000-0000-000000000000}"/>
          </ac:spMkLst>
        </pc:spChg>
      </pc:sldChg>
      <pc:sldChg chg="modSp mod">
        <pc:chgData name="Greg Wiley" userId="97278de207ba6967" providerId="LiveId" clId="{4C4E2A60-6A32-45DD-959A-AB699C1D21BC}" dt="2023-05-14T21:25:39.114" v="1653" actId="12789"/>
        <pc:sldMkLst>
          <pc:docMk/>
          <pc:sldMk cId="2621160434" sldId="488"/>
        </pc:sldMkLst>
        <pc:picChg chg="mod">
          <ac:chgData name="Greg Wiley" userId="97278de207ba6967" providerId="LiveId" clId="{4C4E2A60-6A32-45DD-959A-AB699C1D21BC}" dt="2023-05-14T21:25:39.114" v="1653" actId="12789"/>
          <ac:picMkLst>
            <pc:docMk/>
            <pc:sldMk cId="2621160434" sldId="488"/>
            <ac:picMk id="2" creationId="{FA298DA1-5A3F-4AA7-8B2B-E2BEAD6DD269}"/>
          </ac:picMkLst>
        </pc:picChg>
      </pc:sldChg>
      <pc:sldChg chg="addSp delSp modSp mod modNotesTx">
        <pc:chgData name="Greg Wiley" userId="97278de207ba6967" providerId="LiveId" clId="{4C4E2A60-6A32-45DD-959A-AB699C1D21BC}" dt="2023-05-16T17:06:18.034" v="2878" actId="313"/>
        <pc:sldMkLst>
          <pc:docMk/>
          <pc:sldMk cId="359929959" sldId="489"/>
        </pc:sldMkLst>
        <pc:picChg chg="add mod">
          <ac:chgData name="Greg Wiley" userId="97278de207ba6967" providerId="LiveId" clId="{4C4E2A60-6A32-45DD-959A-AB699C1D21BC}" dt="2023-05-15T01:39:12.399" v="1841" actId="12788"/>
          <ac:picMkLst>
            <pc:docMk/>
            <pc:sldMk cId="359929959" sldId="489"/>
            <ac:picMk id="3" creationId="{FE40F0AE-9002-93FA-88BB-1ADCCF55B1BD}"/>
          </ac:picMkLst>
        </pc:picChg>
        <pc:picChg chg="del mod">
          <ac:chgData name="Greg Wiley" userId="97278de207ba6967" providerId="LiveId" clId="{4C4E2A60-6A32-45DD-959A-AB699C1D21BC}" dt="2023-05-15T01:38:27.549" v="1831" actId="478"/>
          <ac:picMkLst>
            <pc:docMk/>
            <pc:sldMk cId="359929959" sldId="489"/>
            <ac:picMk id="1026" creationId="{00000000-0000-0000-0000-000000000000}"/>
          </ac:picMkLst>
        </pc:picChg>
      </pc:sldChg>
      <pc:sldChg chg="modSp mod">
        <pc:chgData name="Greg Wiley" userId="97278de207ba6967" providerId="LiveId" clId="{4C4E2A60-6A32-45DD-959A-AB699C1D21BC}" dt="2023-05-14T21:21:35.619" v="1620" actId="12788"/>
        <pc:sldMkLst>
          <pc:docMk/>
          <pc:sldMk cId="3075158982" sldId="490"/>
        </pc:sldMkLst>
        <pc:picChg chg="mod">
          <ac:chgData name="Greg Wiley" userId="97278de207ba6967" providerId="LiveId" clId="{4C4E2A60-6A32-45DD-959A-AB699C1D21BC}" dt="2023-05-14T21:21:35.619" v="1620" actId="12788"/>
          <ac:picMkLst>
            <pc:docMk/>
            <pc:sldMk cId="3075158982" sldId="490"/>
            <ac:picMk id="3" creationId="{00000000-0000-0000-0000-000000000000}"/>
          </ac:picMkLst>
        </pc:picChg>
      </pc:sldChg>
      <pc:sldChg chg="modSp mod">
        <pc:chgData name="Greg Wiley" userId="97278de207ba6967" providerId="LiveId" clId="{4C4E2A60-6A32-45DD-959A-AB699C1D21BC}" dt="2023-05-14T21:20:37.218" v="1609" actId="12788"/>
        <pc:sldMkLst>
          <pc:docMk/>
          <pc:sldMk cId="826182521" sldId="491"/>
        </pc:sldMkLst>
        <pc:picChg chg="mod">
          <ac:chgData name="Greg Wiley" userId="97278de207ba6967" providerId="LiveId" clId="{4C4E2A60-6A32-45DD-959A-AB699C1D21BC}" dt="2023-05-14T21:20:37.218" v="1609" actId="12788"/>
          <ac:picMkLst>
            <pc:docMk/>
            <pc:sldMk cId="826182521" sldId="491"/>
            <ac:picMk id="3" creationId="{00000000-0000-0000-0000-000000000000}"/>
          </ac:picMkLst>
        </pc:picChg>
      </pc:sldChg>
      <pc:sldChg chg="addSp delSp modSp mod">
        <pc:chgData name="Greg Wiley" userId="97278de207ba6967" providerId="LiveId" clId="{4C4E2A60-6A32-45DD-959A-AB699C1D21BC}" dt="2023-05-14T21:08:31.418" v="1436" actId="12789"/>
        <pc:sldMkLst>
          <pc:docMk/>
          <pc:sldMk cId="1196914083" sldId="492"/>
        </pc:sldMkLst>
        <pc:picChg chg="del">
          <ac:chgData name="Greg Wiley" userId="97278de207ba6967" providerId="LiveId" clId="{4C4E2A60-6A32-45DD-959A-AB699C1D21BC}" dt="2023-05-14T21:05:32.122" v="1389" actId="478"/>
          <ac:picMkLst>
            <pc:docMk/>
            <pc:sldMk cId="1196914083" sldId="492"/>
            <ac:picMk id="3" creationId="{00000000-0000-0000-0000-000000000000}"/>
          </ac:picMkLst>
        </pc:picChg>
        <pc:picChg chg="add mod modCrop">
          <ac:chgData name="Greg Wiley" userId="97278de207ba6967" providerId="LiveId" clId="{4C4E2A60-6A32-45DD-959A-AB699C1D21BC}" dt="2023-05-14T21:08:31.418" v="1436" actId="12789"/>
          <ac:picMkLst>
            <pc:docMk/>
            <pc:sldMk cId="1196914083" sldId="492"/>
            <ac:picMk id="4" creationId="{24B59CB9-37FE-615A-ED9D-F282B15B08F9}"/>
          </ac:picMkLst>
        </pc:picChg>
      </pc:sldChg>
      <pc:sldChg chg="modSp add mod ord modNotesTx">
        <pc:chgData name="Greg Wiley" userId="97278de207ba6967" providerId="LiveId" clId="{4C4E2A60-6A32-45DD-959A-AB699C1D21BC}" dt="2023-05-15T17:44:49.672" v="2516" actId="12789"/>
        <pc:sldMkLst>
          <pc:docMk/>
          <pc:sldMk cId="1044056859" sldId="493"/>
        </pc:sldMkLst>
        <pc:spChg chg="mod">
          <ac:chgData name="Greg Wiley" userId="97278de207ba6967" providerId="LiveId" clId="{4C4E2A60-6A32-45DD-959A-AB699C1D21BC}" dt="2023-05-15T17:44:49.672" v="2516" actId="12789"/>
          <ac:spMkLst>
            <pc:docMk/>
            <pc:sldMk cId="1044056859" sldId="493"/>
            <ac:spMk id="4" creationId="{00000000-0000-0000-0000-000000000000}"/>
          </ac:spMkLst>
        </pc:spChg>
      </pc:sldChg>
      <pc:sldChg chg="addSp delSp modSp new mod">
        <pc:chgData name="Greg Wiley" userId="97278de207ba6967" providerId="LiveId" clId="{4C4E2A60-6A32-45DD-959A-AB699C1D21BC}" dt="2023-05-14T21:18:26.230" v="1584" actId="12788"/>
        <pc:sldMkLst>
          <pc:docMk/>
          <pc:sldMk cId="518828341" sldId="494"/>
        </pc:sldMkLst>
        <pc:spChg chg="del">
          <ac:chgData name="Greg Wiley" userId="97278de207ba6967" providerId="LiveId" clId="{4C4E2A60-6A32-45DD-959A-AB699C1D21BC}" dt="2023-05-11T19:55:22.981" v="602" actId="478"/>
          <ac:spMkLst>
            <pc:docMk/>
            <pc:sldMk cId="518828341" sldId="494"/>
            <ac:spMk id="2" creationId="{35866778-BA39-761A-0C98-ADEF8041D27B}"/>
          </ac:spMkLst>
        </pc:spChg>
        <pc:spChg chg="del">
          <ac:chgData name="Greg Wiley" userId="97278de207ba6967" providerId="LiveId" clId="{4C4E2A60-6A32-45DD-959A-AB699C1D21BC}" dt="2023-05-11T19:55:26.317" v="603" actId="478"/>
          <ac:spMkLst>
            <pc:docMk/>
            <pc:sldMk cId="518828341" sldId="494"/>
            <ac:spMk id="3" creationId="{05536A18-5A32-A532-6CA8-BEB1645F3C01}"/>
          </ac:spMkLst>
        </pc:spChg>
        <pc:picChg chg="add mod">
          <ac:chgData name="Greg Wiley" userId="97278de207ba6967" providerId="LiveId" clId="{4C4E2A60-6A32-45DD-959A-AB699C1D21BC}" dt="2023-05-14T21:18:26.230" v="1584" actId="12788"/>
          <ac:picMkLst>
            <pc:docMk/>
            <pc:sldMk cId="518828341" sldId="494"/>
            <ac:picMk id="5" creationId="{8CB09F2A-C30E-8B5A-D20B-DBE4828465D3}"/>
          </ac:picMkLst>
        </pc:picChg>
      </pc:sldChg>
      <pc:sldChg chg="modSp add mod">
        <pc:chgData name="Greg Wiley" userId="97278de207ba6967" providerId="LiveId" clId="{4C4E2A60-6A32-45DD-959A-AB699C1D21BC}" dt="2023-05-15T17:43:25.955" v="2487" actId="403"/>
        <pc:sldMkLst>
          <pc:docMk/>
          <pc:sldMk cId="2263554465" sldId="495"/>
        </pc:sldMkLst>
        <pc:spChg chg="mod">
          <ac:chgData name="Greg Wiley" userId="97278de207ba6967" providerId="LiveId" clId="{4C4E2A60-6A32-45DD-959A-AB699C1D21BC}" dt="2023-05-15T17:43:25.955" v="2487" actId="403"/>
          <ac:spMkLst>
            <pc:docMk/>
            <pc:sldMk cId="2263554465" sldId="495"/>
            <ac:spMk id="4" creationId="{00000000-0000-0000-0000-000000000000}"/>
          </ac:spMkLst>
        </pc:spChg>
      </pc:sldChg>
      <pc:sldChg chg="addSp delSp modSp new mod">
        <pc:chgData name="Greg Wiley" userId="97278de207ba6967" providerId="LiveId" clId="{4C4E2A60-6A32-45DD-959A-AB699C1D21BC}" dt="2023-05-14T21:26:35.584" v="1659" actId="12788"/>
        <pc:sldMkLst>
          <pc:docMk/>
          <pc:sldMk cId="896330879" sldId="496"/>
        </pc:sldMkLst>
        <pc:spChg chg="del">
          <ac:chgData name="Greg Wiley" userId="97278de207ba6967" providerId="LiveId" clId="{4C4E2A60-6A32-45DD-959A-AB699C1D21BC}" dt="2023-05-14T20:48:36.786" v="1332" actId="21"/>
          <ac:spMkLst>
            <pc:docMk/>
            <pc:sldMk cId="896330879" sldId="496"/>
            <ac:spMk id="2" creationId="{08B3E159-1598-5879-BD09-95CA2DAB2E7D}"/>
          </ac:spMkLst>
        </pc:spChg>
        <pc:spChg chg="del">
          <ac:chgData name="Greg Wiley" userId="97278de207ba6967" providerId="LiveId" clId="{4C4E2A60-6A32-45DD-959A-AB699C1D21BC}" dt="2023-05-14T20:48:32.753" v="1331" actId="21"/>
          <ac:spMkLst>
            <pc:docMk/>
            <pc:sldMk cId="896330879" sldId="496"/>
            <ac:spMk id="3" creationId="{DE4C1B99-92DE-40B8-67C7-9FAE4C09BA67}"/>
          </ac:spMkLst>
        </pc:spChg>
        <pc:picChg chg="add mod modCrop">
          <ac:chgData name="Greg Wiley" userId="97278de207ba6967" providerId="LiveId" clId="{4C4E2A60-6A32-45DD-959A-AB699C1D21BC}" dt="2023-05-14T21:26:35.584" v="1659" actId="12788"/>
          <ac:picMkLst>
            <pc:docMk/>
            <pc:sldMk cId="896330879" sldId="496"/>
            <ac:picMk id="5" creationId="{DA8948F1-040D-28A5-F069-17662A34AF3B}"/>
          </ac:picMkLst>
        </pc:picChg>
      </pc:sldChg>
      <pc:sldChg chg="addSp delSp modSp new mod">
        <pc:chgData name="Greg Wiley" userId="97278de207ba6967" providerId="LiveId" clId="{4C4E2A60-6A32-45DD-959A-AB699C1D21BC}" dt="2023-05-14T21:26:12.957" v="1656" actId="12788"/>
        <pc:sldMkLst>
          <pc:docMk/>
          <pc:sldMk cId="1409025466" sldId="497"/>
        </pc:sldMkLst>
        <pc:spChg chg="del">
          <ac:chgData name="Greg Wiley" userId="97278de207ba6967" providerId="LiveId" clId="{4C4E2A60-6A32-45DD-959A-AB699C1D21BC}" dt="2023-05-14T20:51:48.697" v="1364" actId="21"/>
          <ac:spMkLst>
            <pc:docMk/>
            <pc:sldMk cId="1409025466" sldId="497"/>
            <ac:spMk id="2" creationId="{8C388930-E273-871E-19FC-D0291A5A2E99}"/>
          </ac:spMkLst>
        </pc:spChg>
        <pc:spChg chg="del">
          <ac:chgData name="Greg Wiley" userId="97278de207ba6967" providerId="LiveId" clId="{4C4E2A60-6A32-45DD-959A-AB699C1D21BC}" dt="2023-05-14T20:51:45.131" v="1363" actId="21"/>
          <ac:spMkLst>
            <pc:docMk/>
            <pc:sldMk cId="1409025466" sldId="497"/>
            <ac:spMk id="3" creationId="{800B5500-3889-F9ED-E2CE-5F398D25CE8D}"/>
          </ac:spMkLst>
        </pc:spChg>
        <pc:picChg chg="add mod modCrop">
          <ac:chgData name="Greg Wiley" userId="97278de207ba6967" providerId="LiveId" clId="{4C4E2A60-6A32-45DD-959A-AB699C1D21BC}" dt="2023-05-14T21:26:12.957" v="1656" actId="12788"/>
          <ac:picMkLst>
            <pc:docMk/>
            <pc:sldMk cId="1409025466" sldId="497"/>
            <ac:picMk id="5" creationId="{A5391BA2-405B-4185-750D-99E154EA400A}"/>
          </ac:picMkLst>
        </pc:picChg>
      </pc:sldChg>
      <pc:sldChg chg="add">
        <pc:chgData name="Greg Wiley" userId="97278de207ba6967" providerId="LiveId" clId="{4C4E2A60-6A32-45DD-959A-AB699C1D21BC}" dt="2023-05-14T21:05:28.232" v="1388" actId="2890"/>
        <pc:sldMkLst>
          <pc:docMk/>
          <pc:sldMk cId="1400508760" sldId="498"/>
        </pc:sldMkLst>
      </pc:sldChg>
      <pc:sldChg chg="add modNotesTx">
        <pc:chgData name="Greg Wiley" userId="97278de207ba6967" providerId="LiveId" clId="{4C4E2A60-6A32-45DD-959A-AB699C1D21BC}" dt="2023-05-16T17:09:28.404" v="2973" actId="20577"/>
        <pc:sldMkLst>
          <pc:docMk/>
          <pc:sldMk cId="1657268925" sldId="499"/>
        </pc:sldMkLst>
      </pc:sldChg>
      <pc:sldChg chg="add del">
        <pc:chgData name="Greg Wiley" userId="97278de207ba6967" providerId="LiveId" clId="{4C4E2A60-6A32-45DD-959A-AB699C1D21BC}" dt="2023-05-15T17:04:31.586" v="2098" actId="2696"/>
        <pc:sldMkLst>
          <pc:docMk/>
          <pc:sldMk cId="1402593720" sldId="500"/>
        </pc:sldMkLst>
      </pc:sldChg>
      <pc:sldChg chg="modSp add mod ord">
        <pc:chgData name="Greg Wiley" userId="97278de207ba6967" providerId="LiveId" clId="{4C4E2A60-6A32-45DD-959A-AB699C1D21BC}" dt="2023-05-15T17:37:10.080" v="2409"/>
        <pc:sldMkLst>
          <pc:docMk/>
          <pc:sldMk cId="3370650335" sldId="501"/>
        </pc:sldMkLst>
        <pc:spChg chg="mod">
          <ac:chgData name="Greg Wiley" userId="97278de207ba6967" providerId="LiveId" clId="{4C4E2A60-6A32-45DD-959A-AB699C1D21BC}" dt="2023-05-15T17:37:10.080" v="2409"/>
          <ac:spMkLst>
            <pc:docMk/>
            <pc:sldMk cId="3370650335" sldId="501"/>
            <ac:spMk id="4" creationId="{00000000-0000-0000-0000-000000000000}"/>
          </ac:spMkLst>
        </pc:spChg>
      </pc:sldChg>
      <pc:sldChg chg="modSp add mod">
        <pc:chgData name="Greg Wiley" userId="97278de207ba6967" providerId="LiveId" clId="{4C4E2A60-6A32-45DD-959A-AB699C1D21BC}" dt="2023-05-15T17:15:11.954" v="2249" actId="207"/>
        <pc:sldMkLst>
          <pc:docMk/>
          <pc:sldMk cId="2186464758" sldId="502"/>
        </pc:sldMkLst>
        <pc:spChg chg="mod">
          <ac:chgData name="Greg Wiley" userId="97278de207ba6967" providerId="LiveId" clId="{4C4E2A60-6A32-45DD-959A-AB699C1D21BC}" dt="2023-05-15T17:15:11.954" v="2249" actId="207"/>
          <ac:spMkLst>
            <pc:docMk/>
            <pc:sldMk cId="2186464758" sldId="502"/>
            <ac:spMk id="5" creationId="{00000000-0000-0000-0000-000000000000}"/>
          </ac:spMkLst>
        </pc:spChg>
      </pc:sldChg>
      <pc:sldChg chg="modSp add mod">
        <pc:chgData name="Greg Wiley" userId="97278de207ba6967" providerId="LiveId" clId="{4C4E2A60-6A32-45DD-959A-AB699C1D21BC}" dt="2023-05-15T17:15:50.492" v="2255" actId="2711"/>
        <pc:sldMkLst>
          <pc:docMk/>
          <pc:sldMk cId="2060510385" sldId="503"/>
        </pc:sldMkLst>
        <pc:spChg chg="mod">
          <ac:chgData name="Greg Wiley" userId="97278de207ba6967" providerId="LiveId" clId="{4C4E2A60-6A32-45DD-959A-AB699C1D21BC}" dt="2023-05-15T17:15:50.492" v="2255" actId="2711"/>
          <ac:spMkLst>
            <pc:docMk/>
            <pc:sldMk cId="2060510385" sldId="503"/>
            <ac:spMk id="5" creationId="{00000000-0000-0000-0000-000000000000}"/>
          </ac:spMkLst>
        </pc:spChg>
      </pc:sldChg>
      <pc:sldChg chg="modSp add mod ord">
        <pc:chgData name="Greg Wiley" userId="97278de207ba6967" providerId="LiveId" clId="{4C4E2A60-6A32-45DD-959A-AB699C1D21BC}" dt="2023-05-15T17:19:50.062" v="2292"/>
        <pc:sldMkLst>
          <pc:docMk/>
          <pc:sldMk cId="749158266" sldId="504"/>
        </pc:sldMkLst>
        <pc:spChg chg="mod">
          <ac:chgData name="Greg Wiley" userId="97278de207ba6967" providerId="LiveId" clId="{4C4E2A60-6A32-45DD-959A-AB699C1D21BC}" dt="2023-05-15T17:19:18.736" v="2290" actId="14100"/>
          <ac:spMkLst>
            <pc:docMk/>
            <pc:sldMk cId="749158266" sldId="504"/>
            <ac:spMk id="3" creationId="{9BA99E43-854F-4431-A9BB-6593BAB7B944}"/>
          </ac:spMkLst>
        </pc:spChg>
      </pc:sldChg>
      <pc:sldChg chg="modSp add mod">
        <pc:chgData name="Greg Wiley" userId="97278de207ba6967" providerId="LiveId" clId="{4C4E2A60-6A32-45DD-959A-AB699C1D21BC}" dt="2023-05-15T18:35:38.753" v="2744" actId="12789"/>
        <pc:sldMkLst>
          <pc:docMk/>
          <pc:sldMk cId="2118024699" sldId="505"/>
        </pc:sldMkLst>
        <pc:spChg chg="mod">
          <ac:chgData name="Greg Wiley" userId="97278de207ba6967" providerId="LiveId" clId="{4C4E2A60-6A32-45DD-959A-AB699C1D21BC}" dt="2023-05-15T18:35:38.753" v="2744" actId="12789"/>
          <ac:spMkLst>
            <pc:docMk/>
            <pc:sldMk cId="2118024699" sldId="505"/>
            <ac:spMk id="4" creationId="{00000000-0000-0000-0000-000000000000}"/>
          </ac:spMkLst>
        </pc:spChg>
      </pc:sldChg>
      <pc:sldChg chg="modSp add mod">
        <pc:chgData name="Greg Wiley" userId="97278de207ba6967" providerId="LiveId" clId="{4C4E2A60-6A32-45DD-959A-AB699C1D21BC}" dt="2023-05-15T18:29:36.331" v="2679" actId="12789"/>
        <pc:sldMkLst>
          <pc:docMk/>
          <pc:sldMk cId="518882889" sldId="506"/>
        </pc:sldMkLst>
        <pc:spChg chg="mod">
          <ac:chgData name="Greg Wiley" userId="97278de207ba6967" providerId="LiveId" clId="{4C4E2A60-6A32-45DD-959A-AB699C1D21BC}" dt="2023-05-15T18:29:36.331" v="2679" actId="12789"/>
          <ac:spMkLst>
            <pc:docMk/>
            <pc:sldMk cId="518882889" sldId="506"/>
            <ac:spMk id="4" creationId="{00000000-0000-0000-0000-000000000000}"/>
          </ac:spMkLst>
        </pc:spChg>
      </pc:sldChg>
      <pc:sldChg chg="add del">
        <pc:chgData name="Greg Wiley" userId="97278de207ba6967" providerId="LiveId" clId="{4C4E2A60-6A32-45DD-959A-AB699C1D21BC}" dt="2023-05-15T18:27:38.289" v="2653" actId="2696"/>
        <pc:sldMkLst>
          <pc:docMk/>
          <pc:sldMk cId="355698716" sldId="507"/>
        </pc:sldMkLst>
      </pc:sldChg>
      <pc:sldChg chg="modSp add mod">
        <pc:chgData name="Greg Wiley" userId="97278de207ba6967" providerId="LiveId" clId="{4C4E2A60-6A32-45DD-959A-AB699C1D21BC}" dt="2023-05-15T18:28:47.643" v="2668" actId="12788"/>
        <pc:sldMkLst>
          <pc:docMk/>
          <pc:sldMk cId="782765061" sldId="507"/>
        </pc:sldMkLst>
        <pc:spChg chg="mod">
          <ac:chgData name="Greg Wiley" userId="97278de207ba6967" providerId="LiveId" clId="{4C4E2A60-6A32-45DD-959A-AB699C1D21BC}" dt="2023-05-15T18:28:47.643" v="2668" actId="12788"/>
          <ac:spMkLst>
            <pc:docMk/>
            <pc:sldMk cId="782765061" sldId="507"/>
            <ac:spMk id="4" creationId="{00000000-0000-0000-0000-000000000000}"/>
          </ac:spMkLst>
        </pc:spChg>
      </pc:sldChg>
      <pc:sldChg chg="modSp add del mod ord">
        <pc:chgData name="Greg Wiley" userId="97278de207ba6967" providerId="LiveId" clId="{4C4E2A60-6A32-45DD-959A-AB699C1D21BC}" dt="2023-05-15T18:33:38.664" v="2694" actId="2696"/>
        <pc:sldMkLst>
          <pc:docMk/>
          <pc:sldMk cId="826648547" sldId="508"/>
        </pc:sldMkLst>
        <pc:spChg chg="mod">
          <ac:chgData name="Greg Wiley" userId="97278de207ba6967" providerId="LiveId" clId="{4C4E2A60-6A32-45DD-959A-AB699C1D21BC}" dt="2023-05-15T18:31:29.457" v="2693" actId="6549"/>
          <ac:spMkLst>
            <pc:docMk/>
            <pc:sldMk cId="826648547" sldId="508"/>
            <ac:spMk id="4" creationId="{00000000-0000-0000-0000-000000000000}"/>
          </ac:spMkLst>
        </pc:spChg>
      </pc:sldChg>
      <pc:sldChg chg="add">
        <pc:chgData name="Greg Wiley" userId="97278de207ba6967" providerId="LiveId" clId="{4C4E2A60-6A32-45DD-959A-AB699C1D21BC}" dt="2023-05-15T18:33:43.200" v="2695" actId="2890"/>
        <pc:sldMkLst>
          <pc:docMk/>
          <pc:sldMk cId="4213346877" sldId="50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4696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225" cy="4683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14788" y="0"/>
            <a:ext cx="3070225" cy="468313"/>
          </a:xfrm>
          <a:prstGeom prst="rect">
            <a:avLst/>
          </a:prstGeom>
        </p:spPr>
        <p:txBody>
          <a:bodyPr vert="horz" lIns="91440" tIns="45720" rIns="91440" bIns="45720" rtlCol="0"/>
          <a:lstStyle>
            <a:lvl1pPr algn="r">
              <a:defRPr sz="1200"/>
            </a:lvl1pPr>
          </a:lstStyle>
          <a:p>
            <a:fld id="{1C85D209-8B37-4C66-AB60-B68DA3712464}" type="datetimeFigureOut">
              <a:rPr lang="en-US" smtClean="0"/>
              <a:t>5/17/2023</a:t>
            </a:fld>
            <a:endParaRPr lang="en-US"/>
          </a:p>
        </p:txBody>
      </p:sp>
      <p:sp>
        <p:nvSpPr>
          <p:cNvPr id="4" name="Slide Image Placeholder 3"/>
          <p:cNvSpPr>
            <a:spLocks noGrp="1" noRot="1" noChangeAspect="1"/>
          </p:cNvSpPr>
          <p:nvPr>
            <p:ph type="sldImg" idx="2"/>
          </p:nvPr>
        </p:nvSpPr>
        <p:spPr>
          <a:xfrm>
            <a:off x="1200150" y="703263"/>
            <a:ext cx="4686300" cy="3514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451350"/>
            <a:ext cx="5670550" cy="42179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700"/>
            <a:ext cx="3070225" cy="46831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14788" y="8902700"/>
            <a:ext cx="3070225" cy="468313"/>
          </a:xfrm>
          <a:prstGeom prst="rect">
            <a:avLst/>
          </a:prstGeom>
        </p:spPr>
        <p:txBody>
          <a:bodyPr vert="horz" lIns="91440" tIns="45720" rIns="91440" bIns="45720" rtlCol="0" anchor="b"/>
          <a:lstStyle>
            <a:lvl1pPr algn="r">
              <a:defRPr sz="1200"/>
            </a:lvl1pPr>
          </a:lstStyle>
          <a:p>
            <a:fld id="{8E844653-74A9-4C78-B8FF-722D32F4B536}" type="slidenum">
              <a:rPr lang="en-US" smtClean="0"/>
              <a:t>‹#›</a:t>
            </a:fld>
            <a:endParaRPr lang="en-US"/>
          </a:p>
        </p:txBody>
      </p:sp>
    </p:spTree>
    <p:extLst>
      <p:ext uri="{BB962C8B-B14F-4D97-AF65-F5344CB8AC3E}">
        <p14:creationId xmlns:p14="http://schemas.microsoft.com/office/powerpoint/2010/main" val="1208674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Don’t forget sword / bows &amp; arrows / books on SW ./ CELL PHONE TO CALL DEB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Tried to make it as simple &amp; clear as possible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Open to questions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Tell about my journey in learning spiritual warfare / Idyllwild / India / SW study in OT</a:t>
            </a:r>
          </a:p>
          <a:p>
            <a:pPr marL="0" indent="0">
              <a:buFont typeface="Arial" panose="020B0604020202020204" pitchFamily="34" charset="0"/>
              <a:buNone/>
            </a:pPr>
            <a:endParaRPr lang="en-US" dirty="0"/>
          </a:p>
          <a:p>
            <a:pPr marL="628650" lvl="1" indent="-171450">
              <a:buFont typeface="Arial" panose="020B0604020202020204" pitchFamily="34" charset="0"/>
              <a:buChar char="•"/>
            </a:pPr>
            <a:r>
              <a:rPr lang="en-US" dirty="0"/>
              <a:t>More than 3,000 texts on warfare just in the OT</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We are born into a warzone! No choice about that.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 we see it, how aware we are, and what we do about it, how we respond, makes all the difference in the world between victory &amp; defeat, freedom &amp; bondage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Our choices DO make a difference</a:t>
            </a:r>
          </a:p>
        </p:txBody>
      </p:sp>
      <p:sp>
        <p:nvSpPr>
          <p:cNvPr id="4" name="Slide Number Placeholder 3"/>
          <p:cNvSpPr>
            <a:spLocks noGrp="1"/>
          </p:cNvSpPr>
          <p:nvPr>
            <p:ph type="sldNum" sz="quarter" idx="10"/>
          </p:nvPr>
        </p:nvSpPr>
        <p:spPr/>
        <p:txBody>
          <a:bodyPr/>
          <a:lstStyle/>
          <a:p>
            <a:fld id="{8E844653-74A9-4C78-B8FF-722D32F4B536}" type="slidenum">
              <a:rPr lang="en-US" smtClean="0"/>
              <a:t>1</a:t>
            </a:fld>
            <a:endParaRPr lang="en-US"/>
          </a:p>
        </p:txBody>
      </p:sp>
    </p:spTree>
    <p:extLst>
      <p:ext uri="{BB962C8B-B14F-4D97-AF65-F5344CB8AC3E}">
        <p14:creationId xmlns:p14="http://schemas.microsoft.com/office/powerpoint/2010/main" val="2648934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God’s Kingdom ways in warfare</a:t>
            </a:r>
          </a:p>
        </p:txBody>
      </p:sp>
      <p:sp>
        <p:nvSpPr>
          <p:cNvPr id="4" name="Slide Number Placeholder 3"/>
          <p:cNvSpPr>
            <a:spLocks noGrp="1"/>
          </p:cNvSpPr>
          <p:nvPr>
            <p:ph type="sldNum" sz="quarter" idx="5"/>
          </p:nvPr>
        </p:nvSpPr>
        <p:spPr/>
        <p:txBody>
          <a:bodyPr/>
          <a:lstStyle/>
          <a:p>
            <a:fld id="{8E844653-74A9-4C78-B8FF-722D32F4B536}" type="slidenum">
              <a:rPr lang="en-US" smtClean="0"/>
              <a:t>12</a:t>
            </a:fld>
            <a:endParaRPr lang="en-US"/>
          </a:p>
        </p:txBody>
      </p:sp>
    </p:spTree>
    <p:extLst>
      <p:ext uri="{BB962C8B-B14F-4D97-AF65-F5344CB8AC3E}">
        <p14:creationId xmlns:p14="http://schemas.microsoft.com/office/powerpoint/2010/main" val="3378379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Even in the physical realm, MANY things are invisible</a:t>
            </a:r>
          </a:p>
          <a:p>
            <a:pPr lvl="0"/>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human body (scale of the universe)</a:t>
            </a:r>
            <a:endParaRPr lang="en-US" dirty="0"/>
          </a:p>
          <a:p>
            <a:endParaRPr lang="en-US" dirty="0"/>
          </a:p>
          <a:p>
            <a:r>
              <a:rPr lang="en-US" dirty="0"/>
              <a:t>Give example of “wireless phones” in the physical realm / call Debby</a:t>
            </a:r>
          </a:p>
          <a:p>
            <a:endParaRPr lang="en-US" dirty="0"/>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Radio waves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Microwaves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Ultraviolet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Infrared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X-rays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Gamma rays</a:t>
            </a:r>
          </a:p>
          <a:p>
            <a:endParaRPr lang="en-US" dirty="0"/>
          </a:p>
          <a:p>
            <a:endParaRPr lang="en-US" dirty="0"/>
          </a:p>
          <a:p>
            <a:r>
              <a:rPr lang="en-US" dirty="0"/>
              <a:t>Jay’s teaching on “seeing”</a:t>
            </a:r>
          </a:p>
          <a:p>
            <a:endParaRPr lang="en-US" dirty="0"/>
          </a:p>
          <a:p>
            <a:r>
              <a:rPr lang="en-US" dirty="0"/>
              <a:t>Need to be FULLY convinced of the reality of this dimension of reality</a:t>
            </a:r>
          </a:p>
        </p:txBody>
      </p:sp>
      <p:sp>
        <p:nvSpPr>
          <p:cNvPr id="4" name="Slide Number Placeholder 3"/>
          <p:cNvSpPr>
            <a:spLocks noGrp="1"/>
          </p:cNvSpPr>
          <p:nvPr>
            <p:ph type="sldNum" sz="quarter" idx="10"/>
          </p:nvPr>
        </p:nvSpPr>
        <p:spPr/>
        <p:txBody>
          <a:bodyPr/>
          <a:lstStyle/>
          <a:p>
            <a:fld id="{8E844653-74A9-4C78-B8FF-722D32F4B536}" type="slidenum">
              <a:rPr lang="en-US" smtClean="0"/>
              <a:t>13</a:t>
            </a:fld>
            <a:endParaRPr lang="en-US"/>
          </a:p>
        </p:txBody>
      </p:sp>
    </p:spTree>
    <p:extLst>
      <p:ext uri="{BB962C8B-B14F-4D97-AF65-F5344CB8AC3E}">
        <p14:creationId xmlns:p14="http://schemas.microsoft.com/office/powerpoint/2010/main" val="675999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dirty="0"/>
              <a:t>Just because we don’t see it doesn’t mean it’s not there</a:t>
            </a:r>
          </a:p>
        </p:txBody>
      </p:sp>
      <p:sp>
        <p:nvSpPr>
          <p:cNvPr id="4" name="Slide Number Placeholder 3"/>
          <p:cNvSpPr>
            <a:spLocks noGrp="1"/>
          </p:cNvSpPr>
          <p:nvPr>
            <p:ph type="sldNum" sz="quarter" idx="10"/>
          </p:nvPr>
        </p:nvSpPr>
        <p:spPr/>
        <p:txBody>
          <a:bodyPr/>
          <a:lstStyle/>
          <a:p>
            <a:fld id="{8E844653-74A9-4C78-B8FF-722D32F4B536}" type="slidenum">
              <a:rPr lang="en-US" smtClean="0"/>
              <a:t>14</a:t>
            </a:fld>
            <a:endParaRPr lang="en-US"/>
          </a:p>
        </p:txBody>
      </p:sp>
    </p:spTree>
    <p:extLst>
      <p:ext uri="{BB962C8B-B14F-4D97-AF65-F5344CB8AC3E}">
        <p14:creationId xmlns:p14="http://schemas.microsoft.com/office/powerpoint/2010/main" val="3709579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Joram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Jehoram</a:t>
            </a:r>
            <a:r>
              <a:rPr lang="en-US" sz="1200" kern="1200" dirty="0">
                <a:solidFill>
                  <a:schemeClr val="tx1"/>
                </a:solidFill>
                <a:effectLst/>
                <a:latin typeface="+mn-lt"/>
                <a:ea typeface="+mn-ea"/>
                <a:cs typeface="+mn-cs"/>
              </a:rPr>
              <a:t>) is the very bad King of Israel (2,900 years ago) / reigned 11 years / son of Ahab &amp; Jezebel</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BenHadad</a:t>
            </a:r>
            <a:r>
              <a:rPr lang="en-US" sz="1200" kern="1200" dirty="0">
                <a:solidFill>
                  <a:schemeClr val="tx1"/>
                </a:solidFill>
                <a:effectLst/>
                <a:latin typeface="+mn-lt"/>
                <a:ea typeface="+mn-ea"/>
                <a:cs typeface="+mn-cs"/>
              </a:rPr>
              <a:t> is King of Syria (Aram) / “son of a local deity”</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See things as they are (“open his eyes”)</a:t>
            </a:r>
          </a:p>
          <a:p>
            <a:endParaRPr lang="en-US" dirty="0"/>
          </a:p>
        </p:txBody>
      </p:sp>
      <p:sp>
        <p:nvSpPr>
          <p:cNvPr id="4" name="Slide Number Placeholder 3"/>
          <p:cNvSpPr>
            <a:spLocks noGrp="1"/>
          </p:cNvSpPr>
          <p:nvPr>
            <p:ph type="sldNum" sz="quarter" idx="10"/>
          </p:nvPr>
        </p:nvSpPr>
        <p:spPr/>
        <p:txBody>
          <a:bodyPr/>
          <a:lstStyle/>
          <a:p>
            <a:fld id="{8E844653-74A9-4C78-B8FF-722D32F4B536}" type="slidenum">
              <a:rPr lang="en-US" smtClean="0"/>
              <a:t>15</a:t>
            </a:fld>
            <a:endParaRPr lang="en-US"/>
          </a:p>
        </p:txBody>
      </p:sp>
    </p:spTree>
    <p:extLst>
      <p:ext uri="{BB962C8B-B14F-4D97-AF65-F5344CB8AC3E}">
        <p14:creationId xmlns:p14="http://schemas.microsoft.com/office/powerpoint/2010/main" val="1814185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Cyrus (Ezra 1)</a:t>
            </a:r>
          </a:p>
          <a:p>
            <a:endParaRPr lang="en-US" dirty="0"/>
          </a:p>
        </p:txBody>
      </p:sp>
      <p:sp>
        <p:nvSpPr>
          <p:cNvPr id="4" name="Slide Number Placeholder 3"/>
          <p:cNvSpPr>
            <a:spLocks noGrp="1"/>
          </p:cNvSpPr>
          <p:nvPr>
            <p:ph type="sldNum" sz="quarter" idx="10"/>
          </p:nvPr>
        </p:nvSpPr>
        <p:spPr/>
        <p:txBody>
          <a:bodyPr/>
          <a:lstStyle/>
          <a:p>
            <a:fld id="{8E844653-74A9-4C78-B8FF-722D32F4B536}" type="slidenum">
              <a:rPr lang="en-US" smtClean="0"/>
              <a:t>16</a:t>
            </a:fld>
            <a:endParaRPr lang="en-US"/>
          </a:p>
        </p:txBody>
      </p:sp>
    </p:spTree>
    <p:extLst>
      <p:ext uri="{BB962C8B-B14F-4D97-AF65-F5344CB8AC3E}">
        <p14:creationId xmlns:p14="http://schemas.microsoft.com/office/powerpoint/2010/main" val="1916907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need to get into this too much tonight as Roy, Dale &amp; James will be speaking on this June 6th</a:t>
            </a:r>
          </a:p>
        </p:txBody>
      </p:sp>
      <p:sp>
        <p:nvSpPr>
          <p:cNvPr id="4" name="Slide Number Placeholder 3"/>
          <p:cNvSpPr>
            <a:spLocks noGrp="1"/>
          </p:cNvSpPr>
          <p:nvPr>
            <p:ph type="sldNum" sz="quarter" idx="10"/>
          </p:nvPr>
        </p:nvSpPr>
        <p:spPr/>
        <p:txBody>
          <a:bodyPr/>
          <a:lstStyle/>
          <a:p>
            <a:fld id="{8E844653-74A9-4C78-B8FF-722D32F4B536}" type="slidenum">
              <a:rPr lang="en-US" smtClean="0"/>
              <a:t>17</a:t>
            </a:fld>
            <a:endParaRPr lang="en-US"/>
          </a:p>
        </p:txBody>
      </p:sp>
    </p:spTree>
    <p:extLst>
      <p:ext uri="{BB962C8B-B14F-4D97-AF65-F5344CB8AC3E}">
        <p14:creationId xmlns:p14="http://schemas.microsoft.com/office/powerpoint/2010/main" val="1102714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following the Exodus from Egypt 3300 years ago</a:t>
            </a:r>
          </a:p>
          <a:p>
            <a:endParaRPr lang="en-US" dirty="0"/>
          </a:p>
          <a:p>
            <a:r>
              <a:rPr lang="en-US" dirty="0"/>
              <a:t>Day after Passover: 15</a:t>
            </a:r>
            <a:r>
              <a:rPr lang="en-US" baseline="30000" dirty="0"/>
              <a:t>th</a:t>
            </a:r>
            <a:r>
              <a:rPr lang="en-US" dirty="0"/>
              <a:t> Nissan</a:t>
            </a:r>
          </a:p>
          <a:p>
            <a:endParaRPr lang="en-US" dirty="0"/>
          </a:p>
        </p:txBody>
      </p:sp>
      <p:sp>
        <p:nvSpPr>
          <p:cNvPr id="4" name="Slide Number Placeholder 3"/>
          <p:cNvSpPr>
            <a:spLocks noGrp="1"/>
          </p:cNvSpPr>
          <p:nvPr>
            <p:ph type="sldNum" sz="quarter" idx="5"/>
          </p:nvPr>
        </p:nvSpPr>
        <p:spPr/>
        <p:txBody>
          <a:bodyPr/>
          <a:lstStyle/>
          <a:p>
            <a:fld id="{8E844653-74A9-4C78-B8FF-722D32F4B536}" type="slidenum">
              <a:rPr lang="en-US" smtClean="0"/>
              <a:t>18</a:t>
            </a:fld>
            <a:endParaRPr lang="en-US"/>
          </a:p>
        </p:txBody>
      </p:sp>
    </p:spTree>
    <p:extLst>
      <p:ext uri="{BB962C8B-B14F-4D97-AF65-F5344CB8AC3E}">
        <p14:creationId xmlns:p14="http://schemas.microsoft.com/office/powerpoint/2010/main" val="748647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name “Lord of Hosts” in NKJV</a:t>
            </a:r>
          </a:p>
          <a:p>
            <a:endParaRPr lang="en-US" dirty="0"/>
          </a:p>
          <a:p>
            <a:r>
              <a:rPr lang="en-US" dirty="0"/>
              <a:t>Sabaoth = hosts / armies</a:t>
            </a:r>
          </a:p>
        </p:txBody>
      </p:sp>
      <p:sp>
        <p:nvSpPr>
          <p:cNvPr id="4" name="Slide Number Placeholder 3"/>
          <p:cNvSpPr>
            <a:spLocks noGrp="1"/>
          </p:cNvSpPr>
          <p:nvPr>
            <p:ph type="sldNum" sz="quarter" idx="5"/>
          </p:nvPr>
        </p:nvSpPr>
        <p:spPr/>
        <p:txBody>
          <a:bodyPr/>
          <a:lstStyle/>
          <a:p>
            <a:fld id="{8E844653-74A9-4C78-B8FF-722D32F4B536}" type="slidenum">
              <a:rPr lang="en-US" smtClean="0"/>
              <a:t>21</a:t>
            </a:fld>
            <a:endParaRPr lang="en-US"/>
          </a:p>
        </p:txBody>
      </p:sp>
    </p:spTree>
    <p:extLst>
      <p:ext uri="{BB962C8B-B14F-4D97-AF65-F5344CB8AC3E}">
        <p14:creationId xmlns:p14="http://schemas.microsoft.com/office/powerpoint/2010/main" val="1402370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live in a VERY fallen world, full of sin and under the devil’s influence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i="1" kern="1200" dirty="0">
                <a:solidFill>
                  <a:schemeClr val="tx1"/>
                </a:solidFill>
                <a:effectLst/>
                <a:latin typeface="+mn-lt"/>
                <a:ea typeface="+mn-ea"/>
                <a:cs typeface="+mn-cs"/>
              </a:rPr>
              <a:t>Live a cheerful life, without complaining or division among yourselves. </a:t>
            </a:r>
          </a:p>
          <a:p>
            <a:pPr marL="0" lvl="0" indent="0">
              <a:buFont typeface="Arial" panose="020B0604020202020204" pitchFamily="34" charset="0"/>
              <a:buNone/>
            </a:pPr>
            <a:r>
              <a:rPr lang="en-US" sz="1200" i="1" kern="1200" dirty="0">
                <a:solidFill>
                  <a:schemeClr val="tx1"/>
                </a:solidFill>
                <a:effectLst/>
                <a:latin typeface="+mn-lt"/>
                <a:ea typeface="+mn-ea"/>
                <a:cs typeface="+mn-cs"/>
              </a:rPr>
              <a:t>For then you will be seen as innocent, faultless, and pure children of God, even though you live </a:t>
            </a:r>
            <a:r>
              <a:rPr lang="en-US" sz="1200" b="1" i="1" kern="1200" dirty="0">
                <a:solidFill>
                  <a:schemeClr val="tx1"/>
                </a:solidFill>
                <a:effectLst/>
                <a:latin typeface="+mn-lt"/>
                <a:ea typeface="+mn-ea"/>
                <a:cs typeface="+mn-cs"/>
              </a:rPr>
              <a:t>in the midst of a brutal and perverse culture</a:t>
            </a:r>
            <a:r>
              <a:rPr lang="en-US" sz="1200" i="1" kern="1200" dirty="0">
                <a:solidFill>
                  <a:schemeClr val="tx1"/>
                </a:solidFill>
                <a:effectLst/>
                <a:latin typeface="+mn-lt"/>
                <a:ea typeface="+mn-ea"/>
                <a:cs typeface="+mn-cs"/>
              </a:rPr>
              <a:t>. </a:t>
            </a:r>
          </a:p>
          <a:p>
            <a:pPr marL="0" lvl="0" indent="0">
              <a:buFont typeface="Arial" panose="020B0604020202020204" pitchFamily="34" charset="0"/>
              <a:buNone/>
            </a:pPr>
            <a:r>
              <a:rPr lang="en-US" sz="1200" i="1" kern="1200" dirty="0">
                <a:solidFill>
                  <a:schemeClr val="tx1"/>
                </a:solidFill>
                <a:effectLst/>
                <a:latin typeface="+mn-lt"/>
                <a:ea typeface="+mn-ea"/>
                <a:cs typeface="+mn-cs"/>
              </a:rPr>
              <a:t>For you will appear among them as shining lights in the universe, offering them the words of eternal life.</a:t>
            </a:r>
          </a:p>
          <a:p>
            <a:pPr marL="0" lvl="0" indent="0">
              <a:buFont typeface="Arial" panose="020B0604020202020204" pitchFamily="34" charset="0"/>
              <a:buNone/>
            </a:pPr>
            <a:r>
              <a:rPr lang="en-US" sz="1200" b="1" i="0" kern="1200" dirty="0">
                <a:solidFill>
                  <a:schemeClr val="tx1"/>
                </a:solidFill>
                <a:effectLst/>
                <a:latin typeface="+mn-lt"/>
                <a:ea typeface="+mn-ea"/>
                <a:cs typeface="+mn-cs"/>
              </a:rPr>
              <a:t>Philippians 2:14-16 (TPT)</a:t>
            </a:r>
          </a:p>
          <a:p>
            <a:pPr marL="0" lvl="0" indent="0">
              <a:buFont typeface="Arial" panose="020B0604020202020204" pitchFamily="34" charset="0"/>
              <a:buNone/>
            </a:pPr>
            <a:endParaRPr lang="en-US" sz="1200" b="1" i="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We know that we are children of God and that the world around us is under the control of the evil one.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1 John 5:19 (NLT) </a:t>
            </a:r>
          </a:p>
          <a:p>
            <a:pPr marL="0" lvl="0" indent="0">
              <a:buFont typeface="Arial" panose="020B0604020202020204" pitchFamily="34" charset="0"/>
              <a:buNone/>
            </a:pPr>
            <a:endParaRPr lang="en-US" sz="1200" b="1" i="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Sin, rebellion, pride, violence, wars, perversions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Ezekiel 28</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Isaiah 14</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Genesis 3</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God is eternally holy</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 has enemies!!!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 hates sin because He knows what it does to us and this world</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He’s fighting on our behalf!!!</a:t>
            </a:r>
          </a:p>
          <a:p>
            <a:endParaRPr lang="en-US" dirty="0"/>
          </a:p>
        </p:txBody>
      </p:sp>
      <p:sp>
        <p:nvSpPr>
          <p:cNvPr id="4" name="Slide Number Placeholder 3"/>
          <p:cNvSpPr>
            <a:spLocks noGrp="1"/>
          </p:cNvSpPr>
          <p:nvPr>
            <p:ph type="sldNum" sz="quarter" idx="10"/>
          </p:nvPr>
        </p:nvSpPr>
        <p:spPr/>
        <p:txBody>
          <a:bodyPr/>
          <a:lstStyle/>
          <a:p>
            <a:fld id="{8E844653-74A9-4C78-B8FF-722D32F4B536}" type="slidenum">
              <a:rPr lang="en-US" smtClean="0"/>
              <a:t>23</a:t>
            </a:fld>
            <a:endParaRPr lang="en-US"/>
          </a:p>
        </p:txBody>
      </p:sp>
    </p:spTree>
    <p:extLst>
      <p:ext uri="{BB962C8B-B14F-4D97-AF65-F5344CB8AC3E}">
        <p14:creationId xmlns:p14="http://schemas.microsoft.com/office/powerpoint/2010/main" val="2347129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It’s an honor &amp; calling</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It’s a part of who we are as God’s people</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Warfare &amp; intimacy go hand-in-hand</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Nothing more intimate than a bride</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Both men &amp; women!</a:t>
            </a:r>
          </a:p>
          <a:p>
            <a:endParaRPr lang="en-US" dirty="0"/>
          </a:p>
        </p:txBody>
      </p:sp>
      <p:sp>
        <p:nvSpPr>
          <p:cNvPr id="4" name="Slide Number Placeholder 3"/>
          <p:cNvSpPr>
            <a:spLocks noGrp="1"/>
          </p:cNvSpPr>
          <p:nvPr>
            <p:ph type="sldNum" sz="quarter" idx="10"/>
          </p:nvPr>
        </p:nvSpPr>
        <p:spPr/>
        <p:txBody>
          <a:bodyPr/>
          <a:lstStyle/>
          <a:p>
            <a:fld id="{8E844653-74A9-4C78-B8FF-722D32F4B536}" type="slidenum">
              <a:rPr lang="en-US" smtClean="0"/>
              <a:t>24</a:t>
            </a:fld>
            <a:endParaRPr lang="en-US"/>
          </a:p>
        </p:txBody>
      </p:sp>
    </p:spTree>
    <p:extLst>
      <p:ext uri="{BB962C8B-B14F-4D97-AF65-F5344CB8AC3E}">
        <p14:creationId xmlns:p14="http://schemas.microsoft.com/office/powerpoint/2010/main" val="1627848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Nothing to laugh at</a:t>
            </a:r>
          </a:p>
          <a:p>
            <a:endParaRPr lang="en-US" dirty="0"/>
          </a:p>
          <a:p>
            <a:r>
              <a:rPr lang="en-US" dirty="0"/>
              <a:t>The consequences are SERIOUS and eternal </a:t>
            </a:r>
          </a:p>
        </p:txBody>
      </p:sp>
      <p:sp>
        <p:nvSpPr>
          <p:cNvPr id="4" name="Slide Number Placeholder 3"/>
          <p:cNvSpPr>
            <a:spLocks noGrp="1"/>
          </p:cNvSpPr>
          <p:nvPr>
            <p:ph type="sldNum" sz="quarter" idx="10"/>
          </p:nvPr>
        </p:nvSpPr>
        <p:spPr/>
        <p:txBody>
          <a:bodyPr/>
          <a:lstStyle/>
          <a:p>
            <a:fld id="{8E844653-74A9-4C78-B8FF-722D32F4B536}" type="slidenum">
              <a:rPr lang="en-US" smtClean="0"/>
              <a:t>2</a:t>
            </a:fld>
            <a:endParaRPr lang="en-US"/>
          </a:p>
        </p:txBody>
      </p:sp>
    </p:spTree>
    <p:extLst>
      <p:ext uri="{BB962C8B-B14F-4D97-AF65-F5344CB8AC3E}">
        <p14:creationId xmlns:p14="http://schemas.microsoft.com/office/powerpoint/2010/main" val="3731099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844653-74A9-4C78-B8FF-722D32F4B536}" type="slidenum">
              <a:rPr lang="en-US" smtClean="0"/>
              <a:t>25</a:t>
            </a:fld>
            <a:endParaRPr lang="en-US"/>
          </a:p>
        </p:txBody>
      </p:sp>
    </p:spTree>
    <p:extLst>
      <p:ext uri="{BB962C8B-B14F-4D97-AF65-F5344CB8AC3E}">
        <p14:creationId xmlns:p14="http://schemas.microsoft.com/office/powerpoint/2010/main" val="1965484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50000"/>
              </a:lnSpc>
            </a:pPr>
            <a:r>
              <a:rPr lang="en-US" sz="1400" dirty="0">
                <a:solidFill>
                  <a:schemeClr val="tx1">
                    <a:lumMod val="65000"/>
                    <a:lumOff val="35000"/>
                  </a:schemeClr>
                </a:solidFill>
                <a:latin typeface="Century Gothic" panose="020B0502020202020204" pitchFamily="34" charset="0"/>
              </a:rPr>
              <a:t>Then I heard what sounded like a great multitude, like the roar of rushing waters and like loud peals of thunder, shouting: “Hallelujah! For our Lord God Almighty reigns. </a:t>
            </a:r>
          </a:p>
          <a:p>
            <a:pPr algn="l">
              <a:lnSpc>
                <a:spcPct val="150000"/>
              </a:lnSpc>
            </a:pPr>
            <a:endParaRPr lang="en-US" sz="1400" dirty="0">
              <a:solidFill>
                <a:schemeClr val="tx1">
                  <a:lumMod val="65000"/>
                  <a:lumOff val="35000"/>
                </a:schemeClr>
              </a:solidFill>
              <a:latin typeface="Century Gothic" panose="020B0502020202020204" pitchFamily="34" charset="0"/>
            </a:endParaRPr>
          </a:p>
          <a:p>
            <a:pPr algn="l">
              <a:lnSpc>
                <a:spcPct val="150000"/>
              </a:lnSpc>
            </a:pPr>
            <a:r>
              <a:rPr lang="en-US" sz="1400" dirty="0">
                <a:solidFill>
                  <a:schemeClr val="tx1">
                    <a:lumMod val="65000"/>
                    <a:lumOff val="35000"/>
                  </a:schemeClr>
                </a:solidFill>
                <a:latin typeface="Century Gothic" panose="020B0502020202020204" pitchFamily="34" charset="0"/>
              </a:rPr>
              <a:t>Let us rejoice and be glad and give him glory! For the wedding of the Lamb has come, and </a:t>
            </a:r>
            <a:r>
              <a:rPr lang="en-US" sz="1400" b="1" dirty="0">
                <a:solidFill>
                  <a:schemeClr val="tx1">
                    <a:lumMod val="65000"/>
                    <a:lumOff val="35000"/>
                  </a:schemeClr>
                </a:solidFill>
                <a:latin typeface="Century Gothic" panose="020B0502020202020204" pitchFamily="34" charset="0"/>
              </a:rPr>
              <a:t>his bride has made herself ready</a:t>
            </a:r>
            <a:r>
              <a:rPr lang="en-US" sz="1400" dirty="0">
                <a:solidFill>
                  <a:schemeClr val="tx1">
                    <a:lumMod val="65000"/>
                    <a:lumOff val="35000"/>
                  </a:schemeClr>
                </a:solidFill>
                <a:latin typeface="Century Gothic" panose="020B0502020202020204" pitchFamily="34" charset="0"/>
              </a:rPr>
              <a:t>. </a:t>
            </a:r>
          </a:p>
          <a:p>
            <a:pPr algn="l">
              <a:lnSpc>
                <a:spcPct val="150000"/>
              </a:lnSpc>
            </a:pPr>
            <a:endParaRPr lang="en-US" sz="1400" dirty="0">
              <a:solidFill>
                <a:schemeClr val="tx1">
                  <a:lumMod val="65000"/>
                  <a:lumOff val="35000"/>
                </a:schemeClr>
              </a:solidFill>
              <a:latin typeface="Century Gothic" panose="020B0502020202020204" pitchFamily="34" charset="0"/>
            </a:endParaRPr>
          </a:p>
          <a:p>
            <a:pPr algn="l">
              <a:lnSpc>
                <a:spcPct val="150000"/>
              </a:lnSpc>
            </a:pPr>
            <a:r>
              <a:rPr lang="en-US" sz="1400" b="1" dirty="0">
                <a:solidFill>
                  <a:schemeClr val="tx1">
                    <a:lumMod val="65000"/>
                    <a:lumOff val="35000"/>
                  </a:schemeClr>
                </a:solidFill>
                <a:latin typeface="Century Gothic" panose="020B0502020202020204" pitchFamily="34" charset="0"/>
              </a:rPr>
              <a:t>Fine linen, bright and clean, was given her to wear</a:t>
            </a:r>
            <a:r>
              <a:rPr lang="en-US" sz="1400" dirty="0">
                <a:solidFill>
                  <a:schemeClr val="tx1">
                    <a:lumMod val="65000"/>
                    <a:lumOff val="35000"/>
                  </a:schemeClr>
                </a:solidFill>
                <a:latin typeface="Century Gothic" panose="020B0502020202020204" pitchFamily="34" charset="0"/>
              </a:rPr>
              <a:t>.” (Fine linen stands for the righteous acts of the saints.) </a:t>
            </a:r>
          </a:p>
          <a:p>
            <a:pPr algn="l">
              <a:lnSpc>
                <a:spcPct val="150000"/>
              </a:lnSpc>
            </a:pPr>
            <a:endParaRPr lang="en-US" sz="1400" dirty="0">
              <a:solidFill>
                <a:schemeClr val="tx1">
                  <a:lumMod val="65000"/>
                  <a:lumOff val="35000"/>
                </a:schemeClr>
              </a:solidFill>
              <a:latin typeface="Century Gothic" panose="020B0502020202020204" pitchFamily="34" charset="0"/>
            </a:endParaRPr>
          </a:p>
          <a:p>
            <a:pPr algn="l">
              <a:lnSpc>
                <a:spcPct val="150000"/>
              </a:lnSpc>
            </a:pPr>
            <a:r>
              <a:rPr lang="en-US" sz="1400" dirty="0">
                <a:solidFill>
                  <a:schemeClr val="tx1">
                    <a:lumMod val="65000"/>
                    <a:lumOff val="35000"/>
                  </a:schemeClr>
                </a:solidFill>
                <a:latin typeface="Century Gothic" panose="020B0502020202020204" pitchFamily="34" charset="0"/>
              </a:rPr>
              <a:t>Then the angel said to me, “Write: ‘Blessed are those who are invited to the wedding supper of the Lamb!’ ” </a:t>
            </a:r>
          </a:p>
          <a:p>
            <a:pPr algn="l">
              <a:lnSpc>
                <a:spcPct val="150000"/>
              </a:lnSpc>
            </a:pPr>
            <a:endParaRPr lang="en-US" sz="1400" dirty="0">
              <a:solidFill>
                <a:schemeClr val="tx1">
                  <a:lumMod val="65000"/>
                  <a:lumOff val="35000"/>
                </a:schemeClr>
              </a:solidFill>
              <a:latin typeface="Century Gothic" panose="020B0502020202020204" pitchFamily="34" charset="0"/>
            </a:endParaRPr>
          </a:p>
          <a:p>
            <a:pPr algn="l">
              <a:lnSpc>
                <a:spcPct val="150000"/>
              </a:lnSpc>
            </a:pPr>
            <a:r>
              <a:rPr lang="en-US" sz="1400" dirty="0">
                <a:solidFill>
                  <a:schemeClr val="tx1">
                    <a:lumMod val="65000"/>
                    <a:lumOff val="35000"/>
                  </a:schemeClr>
                </a:solidFill>
                <a:latin typeface="Century Gothic" panose="020B0502020202020204" pitchFamily="34" charset="0"/>
              </a:rPr>
              <a:t>And he added, “These are the true words of God.” At this I fell at his feet to worship him. </a:t>
            </a:r>
          </a:p>
          <a:p>
            <a:pPr algn="l">
              <a:lnSpc>
                <a:spcPct val="150000"/>
              </a:lnSpc>
            </a:pPr>
            <a:endParaRPr lang="en-US" sz="1400" dirty="0">
              <a:solidFill>
                <a:schemeClr val="tx1">
                  <a:lumMod val="65000"/>
                  <a:lumOff val="35000"/>
                </a:schemeClr>
              </a:solidFill>
              <a:latin typeface="Century Gothic" panose="020B0502020202020204" pitchFamily="34" charset="0"/>
            </a:endParaRPr>
          </a:p>
          <a:p>
            <a:pPr algn="l">
              <a:lnSpc>
                <a:spcPct val="150000"/>
              </a:lnSpc>
            </a:pPr>
            <a:r>
              <a:rPr lang="en-US" sz="1400" dirty="0">
                <a:solidFill>
                  <a:schemeClr val="tx1">
                    <a:lumMod val="65000"/>
                    <a:lumOff val="35000"/>
                  </a:schemeClr>
                </a:solidFill>
                <a:latin typeface="Century Gothic" panose="020B0502020202020204" pitchFamily="34" charset="0"/>
              </a:rPr>
              <a:t>But he said to me, “Do not do it! I am a fellow servant with you and with your brothers who hold to the testimony of Jesus. </a:t>
            </a:r>
          </a:p>
          <a:p>
            <a:pPr algn="l">
              <a:lnSpc>
                <a:spcPct val="150000"/>
              </a:lnSpc>
            </a:pPr>
            <a:endParaRPr lang="en-US" sz="1400" dirty="0">
              <a:solidFill>
                <a:schemeClr val="tx1">
                  <a:lumMod val="65000"/>
                  <a:lumOff val="35000"/>
                </a:schemeClr>
              </a:solidFill>
              <a:latin typeface="Century Gothic" panose="020B0502020202020204" pitchFamily="34" charset="0"/>
            </a:endParaRPr>
          </a:p>
          <a:p>
            <a:pPr algn="l">
              <a:lnSpc>
                <a:spcPct val="150000"/>
              </a:lnSpc>
            </a:pPr>
            <a:r>
              <a:rPr lang="en-US" sz="1400" dirty="0">
                <a:solidFill>
                  <a:schemeClr val="tx1">
                    <a:lumMod val="65000"/>
                    <a:lumOff val="35000"/>
                  </a:schemeClr>
                </a:solidFill>
                <a:latin typeface="Century Gothic" panose="020B0502020202020204" pitchFamily="34" charset="0"/>
              </a:rPr>
              <a:t>Worship God! For the testimony of Jesus is the spirit of prophecy.”</a:t>
            </a:r>
          </a:p>
          <a:p>
            <a:pPr algn="l">
              <a:lnSpc>
                <a:spcPct val="150000"/>
              </a:lnSpc>
            </a:pPr>
            <a:endParaRPr lang="en-US" sz="1400" dirty="0">
              <a:solidFill>
                <a:schemeClr val="tx1">
                  <a:lumMod val="65000"/>
                  <a:lumOff val="35000"/>
                </a:schemeClr>
              </a:solidFill>
              <a:latin typeface="Century Gothic" panose="020B0502020202020204" pitchFamily="34" charset="0"/>
            </a:endParaRPr>
          </a:p>
          <a:p>
            <a:pPr algn="l">
              <a:lnSpc>
                <a:spcPct val="150000"/>
              </a:lnSpc>
            </a:pPr>
            <a:r>
              <a:rPr lang="en-US" sz="1400" dirty="0">
                <a:solidFill>
                  <a:schemeClr val="tx1">
                    <a:lumMod val="65000"/>
                    <a:lumOff val="35000"/>
                  </a:schemeClr>
                </a:solidFill>
                <a:latin typeface="Century Gothic" panose="020B0502020202020204" pitchFamily="34" charset="0"/>
              </a:rPr>
              <a:t>I saw heaven standing open and there before me was a white horse, whose rider is called Faithful and True. </a:t>
            </a:r>
          </a:p>
          <a:p>
            <a:pPr algn="l">
              <a:lnSpc>
                <a:spcPct val="150000"/>
              </a:lnSpc>
            </a:pPr>
            <a:endParaRPr lang="en-US" sz="1400" dirty="0">
              <a:solidFill>
                <a:schemeClr val="tx1">
                  <a:lumMod val="65000"/>
                  <a:lumOff val="35000"/>
                </a:schemeClr>
              </a:solidFill>
              <a:latin typeface="Century Gothic" panose="020B0502020202020204" pitchFamily="34" charset="0"/>
            </a:endParaRPr>
          </a:p>
          <a:p>
            <a:pPr algn="l">
              <a:lnSpc>
                <a:spcPct val="150000"/>
              </a:lnSpc>
            </a:pPr>
            <a:r>
              <a:rPr lang="en-US" sz="1400" dirty="0">
                <a:solidFill>
                  <a:schemeClr val="tx1">
                    <a:lumMod val="65000"/>
                    <a:lumOff val="35000"/>
                  </a:schemeClr>
                </a:solidFill>
                <a:latin typeface="Century Gothic" panose="020B0502020202020204" pitchFamily="34" charset="0"/>
              </a:rPr>
              <a:t>With justice he judges and makes war. His eyes are like blazing fire, and on his head are many crowns. </a:t>
            </a:r>
          </a:p>
          <a:p>
            <a:pPr algn="l">
              <a:lnSpc>
                <a:spcPct val="150000"/>
              </a:lnSpc>
            </a:pPr>
            <a:endParaRPr lang="en-US" sz="1400" dirty="0">
              <a:solidFill>
                <a:schemeClr val="tx1">
                  <a:lumMod val="65000"/>
                  <a:lumOff val="35000"/>
                </a:schemeClr>
              </a:solidFill>
              <a:latin typeface="Century Gothic" panose="020B0502020202020204" pitchFamily="34" charset="0"/>
            </a:endParaRPr>
          </a:p>
          <a:p>
            <a:pPr algn="l">
              <a:lnSpc>
                <a:spcPct val="150000"/>
              </a:lnSpc>
            </a:pPr>
            <a:r>
              <a:rPr lang="en-US" sz="1400" dirty="0">
                <a:solidFill>
                  <a:schemeClr val="tx1">
                    <a:lumMod val="65000"/>
                    <a:lumOff val="35000"/>
                  </a:schemeClr>
                </a:solidFill>
                <a:latin typeface="Century Gothic" panose="020B0502020202020204" pitchFamily="34" charset="0"/>
              </a:rPr>
              <a:t>He has a name written on him that no one knows but he himself. He is dressed in a robe dipped in blood, and his name is the Word of God. </a:t>
            </a:r>
          </a:p>
          <a:p>
            <a:pPr algn="l">
              <a:lnSpc>
                <a:spcPct val="150000"/>
              </a:lnSpc>
            </a:pPr>
            <a:endParaRPr lang="en-US" sz="1400" dirty="0">
              <a:solidFill>
                <a:schemeClr val="tx1">
                  <a:lumMod val="65000"/>
                  <a:lumOff val="35000"/>
                </a:schemeClr>
              </a:solidFill>
              <a:latin typeface="Century Gothic" panose="020B0502020202020204" pitchFamily="34" charset="0"/>
            </a:endParaRPr>
          </a:p>
          <a:p>
            <a:pPr algn="l">
              <a:lnSpc>
                <a:spcPct val="150000"/>
              </a:lnSpc>
            </a:pPr>
            <a:r>
              <a:rPr lang="en-US" sz="1400" b="1" dirty="0">
                <a:solidFill>
                  <a:schemeClr val="tx1">
                    <a:lumMod val="65000"/>
                    <a:lumOff val="35000"/>
                  </a:schemeClr>
                </a:solidFill>
                <a:latin typeface="Century Gothic" panose="020B0502020202020204" pitchFamily="34" charset="0"/>
              </a:rPr>
              <a:t>The armies of heaven were following him</a:t>
            </a:r>
            <a:r>
              <a:rPr lang="en-US" sz="1400" dirty="0">
                <a:solidFill>
                  <a:schemeClr val="tx1">
                    <a:lumMod val="65000"/>
                    <a:lumOff val="35000"/>
                  </a:schemeClr>
                </a:solidFill>
                <a:latin typeface="Century Gothic" panose="020B0502020202020204" pitchFamily="34" charset="0"/>
              </a:rPr>
              <a:t>, riding on white horses and </a:t>
            </a:r>
            <a:r>
              <a:rPr lang="en-US" sz="1400" b="1" dirty="0">
                <a:solidFill>
                  <a:schemeClr val="tx1">
                    <a:lumMod val="65000"/>
                    <a:lumOff val="35000"/>
                  </a:schemeClr>
                </a:solidFill>
                <a:latin typeface="Century Gothic" panose="020B0502020202020204" pitchFamily="34" charset="0"/>
              </a:rPr>
              <a:t>dressed in fine linen, white and clean</a:t>
            </a:r>
            <a:r>
              <a:rPr lang="en-US" sz="1400" dirty="0">
                <a:solidFill>
                  <a:schemeClr val="tx1">
                    <a:lumMod val="65000"/>
                    <a:lumOff val="35000"/>
                  </a:schemeClr>
                </a:solidFill>
                <a:latin typeface="Century Gothic" panose="020B0502020202020204" pitchFamily="34" charset="0"/>
              </a:rPr>
              <a:t>. </a:t>
            </a:r>
          </a:p>
          <a:p>
            <a:pPr algn="l">
              <a:lnSpc>
                <a:spcPct val="150000"/>
              </a:lnSpc>
            </a:pPr>
            <a:endParaRPr lang="en-US" sz="1400" dirty="0">
              <a:solidFill>
                <a:schemeClr val="tx1">
                  <a:lumMod val="65000"/>
                  <a:lumOff val="35000"/>
                </a:schemeClr>
              </a:solidFill>
              <a:latin typeface="Century Gothic" panose="020B0502020202020204" pitchFamily="34" charset="0"/>
            </a:endParaRPr>
          </a:p>
          <a:p>
            <a:pPr algn="l">
              <a:lnSpc>
                <a:spcPct val="150000"/>
              </a:lnSpc>
            </a:pPr>
            <a:r>
              <a:rPr lang="en-US" sz="1400" dirty="0">
                <a:solidFill>
                  <a:schemeClr val="tx1">
                    <a:lumMod val="65000"/>
                    <a:lumOff val="35000"/>
                  </a:schemeClr>
                </a:solidFill>
                <a:latin typeface="Century Gothic" panose="020B0502020202020204" pitchFamily="34" charset="0"/>
              </a:rPr>
              <a:t>Out of his mouth comes a sharp sword with which to strike down the nations. “He will rule them with an iron scepter.” </a:t>
            </a:r>
          </a:p>
          <a:p>
            <a:pPr algn="l">
              <a:lnSpc>
                <a:spcPct val="150000"/>
              </a:lnSpc>
            </a:pPr>
            <a:endParaRPr lang="en-US" sz="1400" dirty="0">
              <a:solidFill>
                <a:schemeClr val="tx1">
                  <a:lumMod val="65000"/>
                  <a:lumOff val="35000"/>
                </a:schemeClr>
              </a:solidFill>
              <a:latin typeface="Century Gothic" panose="020B0502020202020204" pitchFamily="34" charset="0"/>
            </a:endParaRPr>
          </a:p>
          <a:p>
            <a:pPr algn="l">
              <a:lnSpc>
                <a:spcPct val="150000"/>
              </a:lnSpc>
            </a:pPr>
            <a:r>
              <a:rPr lang="en-US" sz="1400" dirty="0">
                <a:solidFill>
                  <a:schemeClr val="tx1">
                    <a:lumMod val="65000"/>
                    <a:lumOff val="35000"/>
                  </a:schemeClr>
                </a:solidFill>
                <a:latin typeface="Century Gothic" panose="020B0502020202020204" pitchFamily="34" charset="0"/>
              </a:rPr>
              <a:t>He treads the winepress of the fury of the wrath of God Almighty. On his robe and on his thigh he has this name written: </a:t>
            </a:r>
          </a:p>
          <a:p>
            <a:pPr algn="l">
              <a:lnSpc>
                <a:spcPct val="150000"/>
              </a:lnSpc>
            </a:pPr>
            <a:endParaRPr lang="en-US" sz="1400" dirty="0">
              <a:solidFill>
                <a:schemeClr val="tx1">
                  <a:lumMod val="65000"/>
                  <a:lumOff val="35000"/>
                </a:schemeClr>
              </a:solidFill>
              <a:latin typeface="Century Gothic" panose="020B0502020202020204" pitchFamily="34" charset="0"/>
            </a:endParaRPr>
          </a:p>
          <a:p>
            <a:pPr algn="l">
              <a:lnSpc>
                <a:spcPct val="150000"/>
              </a:lnSpc>
            </a:pPr>
            <a:r>
              <a:rPr lang="en-US" sz="1400" b="1" dirty="0">
                <a:solidFill>
                  <a:schemeClr val="tx1">
                    <a:lumMod val="65000"/>
                    <a:lumOff val="35000"/>
                  </a:schemeClr>
                </a:solidFill>
                <a:latin typeface="Century Gothic" panose="020B0502020202020204" pitchFamily="34" charset="0"/>
              </a:rPr>
              <a:t>KING OF KINGS AND LORD OF LORDS.</a:t>
            </a:r>
          </a:p>
          <a:p>
            <a:pPr algn="l">
              <a:lnSpc>
                <a:spcPct val="150000"/>
              </a:lnSpc>
            </a:pPr>
            <a:endParaRPr lang="en-US" sz="1400" dirty="0">
              <a:solidFill>
                <a:schemeClr val="tx1">
                  <a:lumMod val="65000"/>
                  <a:lumOff val="35000"/>
                </a:schemeClr>
              </a:solidFill>
              <a:latin typeface="Century Gothic" panose="020B0502020202020204" pitchFamily="34" charset="0"/>
            </a:endParaRPr>
          </a:p>
          <a:p>
            <a:pPr algn="l">
              <a:lnSpc>
                <a:spcPct val="150000"/>
              </a:lnSpc>
            </a:pPr>
            <a:r>
              <a:rPr lang="en-US" sz="1400" b="1" dirty="0">
                <a:solidFill>
                  <a:schemeClr val="tx1">
                    <a:lumMod val="65000"/>
                    <a:lumOff val="35000"/>
                  </a:schemeClr>
                </a:solidFill>
                <a:latin typeface="Century Gothic" panose="020B0502020202020204" pitchFamily="34" charset="0"/>
              </a:rPr>
              <a:t>REVELATION 19:6-16</a:t>
            </a:r>
          </a:p>
          <a:p>
            <a:pPr algn="l">
              <a:lnSpc>
                <a:spcPct val="150000"/>
              </a:lnSpc>
            </a:pPr>
            <a:endParaRPr lang="en-US" sz="1400" dirty="0">
              <a:solidFill>
                <a:schemeClr val="tx1">
                  <a:lumMod val="65000"/>
                  <a:lumOff val="35000"/>
                </a:schemeClr>
              </a:solidFill>
              <a:latin typeface="Century Gothic" panose="020B0502020202020204" pitchFamily="34" charset="0"/>
            </a:endParaRPr>
          </a:p>
          <a:p>
            <a:pPr algn="l">
              <a:lnSpc>
                <a:spcPct val="150000"/>
              </a:lnSpc>
            </a:pPr>
            <a:endParaRPr lang="en-US" sz="1400" dirty="0">
              <a:solidFill>
                <a:schemeClr val="tx1">
                  <a:lumMod val="65000"/>
                  <a:lumOff val="35000"/>
                </a:schemeClr>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8E844653-74A9-4C78-B8FF-722D32F4B536}" type="slidenum">
              <a:rPr lang="en-US" smtClean="0"/>
              <a:t>27</a:t>
            </a:fld>
            <a:endParaRPr lang="en-US"/>
          </a:p>
        </p:txBody>
      </p:sp>
    </p:spTree>
    <p:extLst>
      <p:ext uri="{BB962C8B-B14F-4D97-AF65-F5344CB8AC3E}">
        <p14:creationId xmlns:p14="http://schemas.microsoft.com/office/powerpoint/2010/main" val="440517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844653-74A9-4C78-B8FF-722D32F4B536}" type="slidenum">
              <a:rPr lang="en-US" smtClean="0"/>
              <a:t>28</a:t>
            </a:fld>
            <a:endParaRPr lang="en-US"/>
          </a:p>
        </p:txBody>
      </p:sp>
    </p:spTree>
    <p:extLst>
      <p:ext uri="{BB962C8B-B14F-4D97-AF65-F5344CB8AC3E}">
        <p14:creationId xmlns:p14="http://schemas.microsoft.com/office/powerpoint/2010/main" val="4191622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Authority is a big deal</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Without it, you can accomplish nothing</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You can have all the power in the world available to you. But without the authority to use it, it will sit there unused.</a:t>
            </a:r>
          </a:p>
          <a:p>
            <a:endParaRPr lang="en-US" dirty="0"/>
          </a:p>
        </p:txBody>
      </p:sp>
      <p:sp>
        <p:nvSpPr>
          <p:cNvPr id="4" name="Slide Number Placeholder 3"/>
          <p:cNvSpPr>
            <a:spLocks noGrp="1"/>
          </p:cNvSpPr>
          <p:nvPr>
            <p:ph type="sldNum" sz="quarter" idx="5"/>
          </p:nvPr>
        </p:nvSpPr>
        <p:spPr/>
        <p:txBody>
          <a:bodyPr/>
          <a:lstStyle/>
          <a:p>
            <a:fld id="{8E844653-74A9-4C78-B8FF-722D32F4B536}" type="slidenum">
              <a:rPr lang="en-US" smtClean="0"/>
              <a:t>29</a:t>
            </a:fld>
            <a:endParaRPr lang="en-US"/>
          </a:p>
        </p:txBody>
      </p:sp>
    </p:spTree>
    <p:extLst>
      <p:ext uri="{BB962C8B-B14F-4D97-AF65-F5344CB8AC3E}">
        <p14:creationId xmlns:p14="http://schemas.microsoft.com/office/powerpoint/2010/main" val="30859994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Tell story re: Mexican traffic policeman with white glove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Mexico City = 22 million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New Delhi = 32 million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Tennessee = 7 million</a:t>
            </a:r>
          </a:p>
          <a:p>
            <a:pPr lvl="0"/>
            <a:endParaRPr lang="en-US" sz="1200" kern="1200" dirty="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Knoxville = 771,000</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E844653-74A9-4C78-B8FF-722D32F4B536}" type="slidenum">
              <a:rPr lang="en-US" smtClean="0"/>
              <a:t>30</a:t>
            </a:fld>
            <a:endParaRPr lang="en-US"/>
          </a:p>
        </p:txBody>
      </p:sp>
    </p:spTree>
    <p:extLst>
      <p:ext uri="{BB962C8B-B14F-4D97-AF65-F5344CB8AC3E}">
        <p14:creationId xmlns:p14="http://schemas.microsoft.com/office/powerpoint/2010/main" val="553067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400" i="0" dirty="0">
                <a:solidFill>
                  <a:schemeClr val="tx1">
                    <a:lumMod val="65000"/>
                    <a:lumOff val="35000"/>
                  </a:schemeClr>
                </a:solidFill>
                <a:latin typeface="Century Gothic" panose="020B0502020202020204" pitchFamily="34" charset="0"/>
              </a:rPr>
              <a:t>Read from </a:t>
            </a:r>
            <a:r>
              <a:rPr lang="en-US" sz="1400" b="1" i="0" dirty="0">
                <a:solidFill>
                  <a:schemeClr val="tx1">
                    <a:lumMod val="65000"/>
                    <a:lumOff val="35000"/>
                  </a:schemeClr>
                </a:solidFill>
                <a:latin typeface="Century Gothic" panose="020B0502020202020204" pitchFamily="34" charset="0"/>
              </a:rPr>
              <a:t>BEIGE</a:t>
            </a:r>
            <a:r>
              <a:rPr lang="en-US" sz="1400" i="0" dirty="0">
                <a:solidFill>
                  <a:schemeClr val="tx1">
                    <a:lumMod val="65000"/>
                    <a:lumOff val="35000"/>
                  </a:schemeClr>
                </a:solidFill>
                <a:latin typeface="Century Gothic" panose="020B0502020202020204" pitchFamily="34" charset="0"/>
              </a:rPr>
              <a:t> handout</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400" i="0" dirty="0">
              <a:solidFill>
                <a:schemeClr val="tx1">
                  <a:lumMod val="65000"/>
                  <a:lumOff val="35000"/>
                </a:schemeClr>
              </a:solidFill>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400" i="0" dirty="0">
                <a:solidFill>
                  <a:schemeClr val="tx1">
                    <a:lumMod val="65000"/>
                    <a:lumOff val="35000"/>
                  </a:schemeClr>
                </a:solidFill>
                <a:latin typeface="Century Gothic" panose="020B0502020202020204" pitchFamily="34" charset="0"/>
              </a:rPr>
              <a:t>Soon after, Jesus left Galilee and headed north toward the villages near Caesarea Philippi.</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400" i="0" dirty="0">
              <a:solidFill>
                <a:schemeClr val="tx1">
                  <a:lumMod val="65000"/>
                  <a:lumOff val="35000"/>
                </a:schemeClr>
              </a:solidFill>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400" i="0" dirty="0">
                <a:solidFill>
                  <a:schemeClr val="tx1">
                    <a:lumMod val="65000"/>
                    <a:lumOff val="35000"/>
                  </a:schemeClr>
                </a:solidFill>
                <a:latin typeface="Century Gothic" panose="020B0502020202020204" pitchFamily="34" charset="0"/>
              </a:rPr>
              <a:t>At one point on the way, when He was alone praying with His disciples nearby,</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400" i="0" dirty="0">
              <a:solidFill>
                <a:schemeClr val="tx1">
                  <a:lumMod val="65000"/>
                  <a:lumOff val="35000"/>
                </a:schemeClr>
              </a:solidFill>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400" i="0" dirty="0">
                <a:solidFill>
                  <a:schemeClr val="tx1">
                    <a:lumMod val="65000"/>
                    <a:lumOff val="35000"/>
                  </a:schemeClr>
                </a:solidFill>
                <a:latin typeface="Century Gothic" panose="020B0502020202020204" pitchFamily="34" charset="0"/>
              </a:rPr>
              <a:t>He turned toward them and asked, “Who are people saying that I, the Son of Man, am?”</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400" i="0" dirty="0">
              <a:solidFill>
                <a:schemeClr val="tx1">
                  <a:lumMod val="65000"/>
                  <a:lumOff val="35000"/>
                </a:schemeClr>
              </a:solidFill>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400" i="0" dirty="0">
                <a:solidFill>
                  <a:schemeClr val="tx1">
                    <a:lumMod val="65000"/>
                    <a:lumOff val="35000"/>
                  </a:schemeClr>
                </a:solidFill>
                <a:latin typeface="Century Gothic" panose="020B0502020202020204" pitchFamily="34" charset="0"/>
              </a:rPr>
              <a:t>“Some say You’re John the Baptist,” they answered. </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400" i="0" dirty="0">
              <a:solidFill>
                <a:schemeClr val="tx1">
                  <a:lumMod val="65000"/>
                  <a:lumOff val="35000"/>
                </a:schemeClr>
              </a:solidFill>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400" i="0" dirty="0">
                <a:solidFill>
                  <a:schemeClr val="tx1">
                    <a:lumMod val="65000"/>
                    <a:lumOff val="35000"/>
                  </a:schemeClr>
                </a:solidFill>
                <a:latin typeface="Century Gothic" panose="020B0502020202020204" pitchFamily="34" charset="0"/>
              </a:rPr>
              <a:t>“Others say You’re Elijah, while some others say You’re Jeremiah or one of the other prophets reincarnated.”</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400" i="0" dirty="0">
              <a:solidFill>
                <a:schemeClr val="tx1">
                  <a:lumMod val="65000"/>
                  <a:lumOff val="35000"/>
                </a:schemeClr>
              </a:solidFill>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400" i="0" dirty="0">
                <a:solidFill>
                  <a:schemeClr val="tx1">
                    <a:lumMod val="65000"/>
                    <a:lumOff val="35000"/>
                  </a:schemeClr>
                </a:solidFill>
                <a:latin typeface="Century Gothic" panose="020B0502020202020204" pitchFamily="34" charset="0"/>
              </a:rPr>
              <a:t>“But what about you?” Jesus asked. “Who do you say that I am?”</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400" i="0" dirty="0">
              <a:solidFill>
                <a:schemeClr val="tx1">
                  <a:lumMod val="65000"/>
                  <a:lumOff val="35000"/>
                </a:schemeClr>
              </a:solidFill>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400" i="0" dirty="0">
                <a:solidFill>
                  <a:schemeClr val="tx1">
                    <a:lumMod val="65000"/>
                    <a:lumOff val="35000"/>
                  </a:schemeClr>
                </a:solidFill>
                <a:latin typeface="Century Gothic" panose="020B0502020202020204" pitchFamily="34" charset="0"/>
              </a:rPr>
              <a:t>Simon Peter spoke up and said, “You are the Messiah, the Son of the living God.”</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400" i="0" dirty="0">
              <a:solidFill>
                <a:schemeClr val="tx1">
                  <a:lumMod val="65000"/>
                  <a:lumOff val="35000"/>
                </a:schemeClr>
              </a:solidFill>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400" i="0" dirty="0">
                <a:solidFill>
                  <a:schemeClr val="tx1">
                    <a:lumMod val="65000"/>
                    <a:lumOff val="35000"/>
                  </a:schemeClr>
                </a:solidFill>
                <a:latin typeface="Century Gothic" panose="020B0502020202020204" pitchFamily="34" charset="0"/>
              </a:rPr>
              <a:t>Jesus responded, “You’re a blessed man, Simon Bar-Jonah! For no person has revealed this to you, </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400" i="0" dirty="0">
              <a:solidFill>
                <a:schemeClr val="tx1">
                  <a:lumMod val="65000"/>
                  <a:lumOff val="35000"/>
                </a:schemeClr>
              </a:solidFill>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400" i="0" dirty="0">
                <a:solidFill>
                  <a:schemeClr val="tx1">
                    <a:lumMod val="65000"/>
                    <a:lumOff val="35000"/>
                  </a:schemeClr>
                </a:solidFill>
                <a:latin typeface="Century Gothic" panose="020B0502020202020204" pitchFamily="34" charset="0"/>
              </a:rPr>
              <a:t>but My Father who is in heaven, He has supernaturally revealed this to you.</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400" i="0" dirty="0">
              <a:solidFill>
                <a:schemeClr val="tx1">
                  <a:lumMod val="65000"/>
                  <a:lumOff val="35000"/>
                </a:schemeClr>
              </a:solidFill>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400" i="0" dirty="0">
                <a:solidFill>
                  <a:schemeClr val="tx1">
                    <a:lumMod val="65000"/>
                    <a:lumOff val="35000"/>
                  </a:schemeClr>
                </a:solidFill>
                <a:latin typeface="Century Gothic" panose="020B0502020202020204" pitchFamily="34" charset="0"/>
              </a:rPr>
              <a:t>And I’m also telling you, that you are Peter, and on this rock I’ll build My church, and even the gates of hades shall not be able to conquer it. </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400" i="0" dirty="0">
              <a:solidFill>
                <a:schemeClr val="tx1">
                  <a:lumMod val="65000"/>
                  <a:lumOff val="35000"/>
                </a:schemeClr>
              </a:solidFill>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400" i="0" dirty="0">
                <a:solidFill>
                  <a:schemeClr val="tx1">
                    <a:lumMod val="65000"/>
                    <a:lumOff val="35000"/>
                  </a:schemeClr>
                </a:solidFill>
                <a:latin typeface="Century Gothic" panose="020B0502020202020204" pitchFamily="34" charset="0"/>
              </a:rPr>
              <a:t>Moreover, I’ll give you the keys of the kingdom of heaven, and whatever you bind on earth shall already be bound in heaven, </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400" i="0" dirty="0">
              <a:solidFill>
                <a:schemeClr val="tx1">
                  <a:lumMod val="65000"/>
                  <a:lumOff val="35000"/>
                </a:schemeClr>
              </a:solidFill>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400" i="0" dirty="0">
                <a:solidFill>
                  <a:schemeClr val="tx1">
                    <a:lumMod val="65000"/>
                    <a:lumOff val="35000"/>
                  </a:schemeClr>
                </a:solidFill>
                <a:latin typeface="Century Gothic" panose="020B0502020202020204" pitchFamily="34" charset="0"/>
              </a:rPr>
              <a:t>and whatever you release on earth shall already be released in heaven.” </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400" i="0" dirty="0">
              <a:solidFill>
                <a:schemeClr val="tx1">
                  <a:lumMod val="65000"/>
                  <a:lumOff val="35000"/>
                </a:schemeClr>
              </a:solidFill>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400" i="0" dirty="0">
              <a:solidFill>
                <a:schemeClr val="tx1">
                  <a:lumMod val="65000"/>
                  <a:lumOff val="35000"/>
                </a:schemeClr>
              </a:solidFill>
              <a:latin typeface="Century Gothic" panose="020B0502020202020204" pitchFamily="34" charset="0"/>
            </a:endParaRPr>
          </a:p>
          <a:p>
            <a:pPr lvl="0">
              <a:spcBef>
                <a:spcPts val="0"/>
              </a:spcBef>
              <a:defRPr/>
            </a:pPr>
            <a:r>
              <a:rPr lang="de-DE" sz="1400" dirty="0">
                <a:solidFill>
                  <a:schemeClr val="tx1">
                    <a:lumMod val="65000"/>
                    <a:lumOff val="35000"/>
                  </a:schemeClr>
                </a:solidFill>
                <a:latin typeface="Century Gothic" panose="020B0502020202020204" pitchFamily="34" charset="0"/>
              </a:rPr>
              <a:t>MATTHEW 16:13-19; MARK 8:27-30; LUKE 9:18-21</a:t>
            </a:r>
            <a:endParaRPr lang="en-US" sz="1400" dirty="0">
              <a:solidFill>
                <a:schemeClr val="tx1">
                  <a:lumMod val="65000"/>
                  <a:lumOff val="35000"/>
                </a:schemeClr>
              </a:solidFill>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400" i="0" dirty="0">
              <a:solidFill>
                <a:schemeClr val="tx1">
                  <a:lumMod val="65000"/>
                  <a:lumOff val="35000"/>
                </a:schemeClr>
              </a:solidFill>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400" i="0" dirty="0">
              <a:solidFill>
                <a:schemeClr val="tx1">
                  <a:lumMod val="65000"/>
                  <a:lumOff val="35000"/>
                </a:schemeClr>
              </a:solidFill>
              <a:latin typeface="Century Gothic" panose="020B0502020202020204" pitchFamily="34" charset="0"/>
            </a:endParaRPr>
          </a:p>
          <a:p>
            <a:pPr marL="171450" lvl="0" indent="-171450">
              <a:buFont typeface="Arial" panose="020B0604020202020204" pitchFamily="34" charset="0"/>
              <a:buChar char="•"/>
            </a:pPr>
            <a:r>
              <a:rPr lang="en-US" sz="1400" kern="1200" dirty="0">
                <a:solidFill>
                  <a:schemeClr val="tx1"/>
                </a:solidFill>
                <a:effectLst/>
                <a:latin typeface="+mn-lt"/>
                <a:ea typeface="+mn-ea"/>
                <a:cs typeface="+mn-cs"/>
              </a:rPr>
              <a:t>Keys of kingdom / binding &amp; loosing</a:t>
            </a:r>
          </a:p>
          <a:p>
            <a:pPr marL="171450" lvl="0" indent="-171450">
              <a:buFont typeface="Arial" panose="020B0604020202020204" pitchFamily="34" charset="0"/>
              <a:buChar char="•"/>
            </a:pPr>
            <a:endParaRPr lang="en-US" sz="14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400" kern="1200" dirty="0">
                <a:solidFill>
                  <a:schemeClr val="tx1"/>
                </a:solidFill>
                <a:effectLst/>
                <a:latin typeface="+mn-lt"/>
                <a:ea typeface="+mn-ea"/>
                <a:cs typeface="+mn-cs"/>
              </a:rPr>
              <a:t>Lord’s Prayer = “Your Kingdom come on earth as it is in heaven”</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400" i="0" dirty="0">
              <a:solidFill>
                <a:schemeClr val="tx1">
                  <a:lumMod val="65000"/>
                  <a:lumOff val="35000"/>
                </a:schemeClr>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8E844653-74A9-4C78-B8FF-722D32F4B536}" type="slidenum">
              <a:rPr lang="en-US" smtClean="0"/>
              <a:t>31</a:t>
            </a:fld>
            <a:endParaRPr lang="en-US"/>
          </a:p>
        </p:txBody>
      </p:sp>
    </p:spTree>
    <p:extLst>
      <p:ext uri="{BB962C8B-B14F-4D97-AF65-F5344CB8AC3E}">
        <p14:creationId xmlns:p14="http://schemas.microsoft.com/office/powerpoint/2010/main" val="38539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 what does all this mean for us?</a:t>
            </a:r>
          </a:p>
          <a:p>
            <a:endParaRPr lang="en-US" dirty="0"/>
          </a:p>
          <a:p>
            <a:pPr marL="171450" indent="-171450">
              <a:buFont typeface="Arial" panose="020B0604020202020204" pitchFamily="34" charset="0"/>
              <a:buChar char="•"/>
            </a:pPr>
            <a:r>
              <a:rPr lang="en-US" dirty="0"/>
              <a:t>It means we don’t have to live defeated by the enemy’s ploys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It means we don’t have to rely on our own goodness, strength, wisdom (or lack thereof) and power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It means we can go from victim to victor to liberator because it’s HIS authority</a:t>
            </a:r>
          </a:p>
        </p:txBody>
      </p:sp>
      <p:sp>
        <p:nvSpPr>
          <p:cNvPr id="4" name="Slide Number Placeholder 3"/>
          <p:cNvSpPr>
            <a:spLocks noGrp="1"/>
          </p:cNvSpPr>
          <p:nvPr>
            <p:ph type="sldNum" sz="quarter" idx="5"/>
          </p:nvPr>
        </p:nvSpPr>
        <p:spPr/>
        <p:txBody>
          <a:bodyPr/>
          <a:lstStyle/>
          <a:p>
            <a:fld id="{8E844653-74A9-4C78-B8FF-722D32F4B536}" type="slidenum">
              <a:rPr lang="en-US" smtClean="0"/>
              <a:t>39</a:t>
            </a:fld>
            <a:endParaRPr lang="en-US"/>
          </a:p>
        </p:txBody>
      </p:sp>
    </p:spTree>
    <p:extLst>
      <p:ext uri="{BB962C8B-B14F-4D97-AF65-F5344CB8AC3E}">
        <p14:creationId xmlns:p14="http://schemas.microsoft.com/office/powerpoint/2010/main" val="22365698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angelic</a:t>
            </a:r>
          </a:p>
          <a:p>
            <a:endParaRPr lang="en-US" dirty="0"/>
          </a:p>
          <a:p>
            <a:r>
              <a:rPr lang="en-US" dirty="0"/>
              <a:t>Angels by Billy Graham</a:t>
            </a:r>
          </a:p>
          <a:p>
            <a:endParaRPr lang="en-US" dirty="0"/>
          </a:p>
          <a:p>
            <a:r>
              <a:rPr lang="en-US" dirty="0"/>
              <a:t>Dr. Dale’s latest teachings</a:t>
            </a:r>
          </a:p>
          <a:p>
            <a:endParaRPr lang="en-US" dirty="0"/>
          </a:p>
          <a:p>
            <a:r>
              <a:rPr lang="en-US" dirty="0"/>
              <a:t>Tim Sheet’s book: Angel Armies</a:t>
            </a:r>
          </a:p>
          <a:p>
            <a:endParaRPr lang="en-US" dirty="0"/>
          </a:p>
          <a:p>
            <a:r>
              <a:rPr lang="en-US" dirty="0"/>
              <a:t>Talk about the </a:t>
            </a:r>
            <a:r>
              <a:rPr lang="en-US" b="1" dirty="0"/>
              <a:t>ORANGE</a:t>
            </a:r>
            <a:r>
              <a:rPr lang="en-US" dirty="0"/>
              <a:t> “Angels” handout</a:t>
            </a:r>
          </a:p>
        </p:txBody>
      </p:sp>
      <p:sp>
        <p:nvSpPr>
          <p:cNvPr id="4" name="Slide Number Placeholder 3"/>
          <p:cNvSpPr>
            <a:spLocks noGrp="1"/>
          </p:cNvSpPr>
          <p:nvPr>
            <p:ph type="sldNum" sz="quarter" idx="10"/>
          </p:nvPr>
        </p:nvSpPr>
        <p:spPr/>
        <p:txBody>
          <a:bodyPr/>
          <a:lstStyle/>
          <a:p>
            <a:fld id="{8E844653-74A9-4C78-B8FF-722D32F4B536}" type="slidenum">
              <a:rPr lang="en-US" smtClean="0"/>
              <a:t>40</a:t>
            </a:fld>
            <a:endParaRPr lang="en-US"/>
          </a:p>
        </p:txBody>
      </p:sp>
    </p:spTree>
    <p:extLst>
      <p:ext uri="{BB962C8B-B14F-4D97-AF65-F5344CB8AC3E}">
        <p14:creationId xmlns:p14="http://schemas.microsoft.com/office/powerpoint/2010/main" val="4041680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 quote from Psalm 104:4</a:t>
            </a:r>
          </a:p>
          <a:p>
            <a:endParaRPr lang="en-US" dirty="0"/>
          </a:p>
          <a:p>
            <a:pPr marL="171450" indent="-171450">
              <a:buFont typeface="Arial" panose="020B0604020202020204" pitchFamily="34" charset="0"/>
              <a:buChar char="•"/>
            </a:pPr>
            <a:r>
              <a:rPr lang="en-US" dirty="0"/>
              <a:t>They are created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They are spiritual beings (winds)</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They are servants</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they take on a responsibility from the heart with no expectation of getting paid for it</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strong emphasis on willingness </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Flames of fire: “burning ones” (seraphim)</a:t>
            </a:r>
          </a:p>
          <a:p>
            <a:pPr marL="17145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they are “sent” to serve / apostolic</a:t>
            </a: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9 Orders of angels</a:t>
            </a:r>
          </a:p>
          <a:p>
            <a:endParaRPr lang="en-US" dirty="0"/>
          </a:p>
          <a:p>
            <a:pPr marL="685800" lvl="1" indent="-228600">
              <a:buFont typeface="+mj-lt"/>
              <a:buAutoNum type="arabicPeriod"/>
            </a:pPr>
            <a:r>
              <a:rPr lang="en-US" dirty="0"/>
              <a:t>Seraphim = burning ones</a:t>
            </a:r>
          </a:p>
          <a:p>
            <a:pPr marL="685800" lvl="1" indent="-228600">
              <a:buFont typeface="+mj-lt"/>
              <a:buAutoNum type="arabicPeriod"/>
            </a:pPr>
            <a:r>
              <a:rPr lang="en-US" dirty="0"/>
              <a:t>Cherubim.</a:t>
            </a:r>
          </a:p>
          <a:p>
            <a:pPr marL="685800" lvl="1" indent="-228600">
              <a:buFont typeface="+mj-lt"/>
              <a:buAutoNum type="arabicPeriod"/>
            </a:pPr>
            <a:r>
              <a:rPr lang="en-US" dirty="0"/>
              <a:t>Thrones.</a:t>
            </a:r>
          </a:p>
          <a:p>
            <a:pPr marL="685800" lvl="1" indent="-228600">
              <a:buFont typeface="+mj-lt"/>
              <a:buAutoNum type="arabicPeriod"/>
            </a:pPr>
            <a:r>
              <a:rPr lang="en-US" dirty="0"/>
              <a:t>Dominions or Lordships.</a:t>
            </a:r>
          </a:p>
          <a:p>
            <a:pPr marL="685800" lvl="1" indent="-228600">
              <a:buFont typeface="+mj-lt"/>
              <a:buAutoNum type="arabicPeriod"/>
            </a:pPr>
            <a:r>
              <a:rPr lang="en-US" dirty="0"/>
              <a:t>Virtues or Strongholds.</a:t>
            </a:r>
          </a:p>
          <a:p>
            <a:pPr marL="685800" lvl="1" indent="-228600">
              <a:buFont typeface="+mj-lt"/>
              <a:buAutoNum type="arabicPeriod"/>
            </a:pPr>
            <a:r>
              <a:rPr lang="en-US" dirty="0"/>
              <a:t>Powers or Authorities.</a:t>
            </a:r>
          </a:p>
          <a:p>
            <a:pPr marL="685800" lvl="1" indent="-228600">
              <a:buFont typeface="+mj-lt"/>
              <a:buAutoNum type="arabicPeriod"/>
            </a:pPr>
            <a:r>
              <a:rPr lang="en-US" dirty="0"/>
              <a:t>Principalities or Rulers.</a:t>
            </a:r>
          </a:p>
          <a:p>
            <a:pPr marL="685800" lvl="1" indent="-228600">
              <a:buFont typeface="+mj-lt"/>
              <a:buAutoNum type="arabicPeriod"/>
            </a:pPr>
            <a:r>
              <a:rPr lang="en-US" dirty="0"/>
              <a:t>Archangels.</a:t>
            </a:r>
          </a:p>
          <a:p>
            <a:pPr marL="685800" lvl="1" indent="-228600">
              <a:buFont typeface="+mj-lt"/>
              <a:buAutoNum type="arabicPeriod"/>
            </a:pPr>
            <a:r>
              <a:rPr lang="en-US" dirty="0"/>
              <a:t>Angels</a:t>
            </a:r>
          </a:p>
          <a:p>
            <a:endParaRPr lang="en-US" dirty="0"/>
          </a:p>
        </p:txBody>
      </p:sp>
      <p:sp>
        <p:nvSpPr>
          <p:cNvPr id="4" name="Slide Number Placeholder 3"/>
          <p:cNvSpPr>
            <a:spLocks noGrp="1"/>
          </p:cNvSpPr>
          <p:nvPr>
            <p:ph type="sldNum" sz="quarter" idx="10"/>
          </p:nvPr>
        </p:nvSpPr>
        <p:spPr/>
        <p:txBody>
          <a:bodyPr/>
          <a:lstStyle/>
          <a:p>
            <a:fld id="{8E844653-74A9-4C78-B8FF-722D32F4B536}" type="slidenum">
              <a:rPr lang="en-US" smtClean="0"/>
              <a:t>41</a:t>
            </a:fld>
            <a:endParaRPr lang="en-US"/>
          </a:p>
        </p:txBody>
      </p:sp>
    </p:spTree>
    <p:extLst>
      <p:ext uri="{BB962C8B-B14F-4D97-AF65-F5344CB8AC3E}">
        <p14:creationId xmlns:p14="http://schemas.microsoft.com/office/powerpoint/2010/main" val="22885096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Talking about children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Their angels / personal, assigned / plural? / more than 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ALWAYS see the face of God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One of the reasons that Satan &amp; his minions can’t repent is because they SAW who God is</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They saw His face</a:t>
            </a:r>
          </a:p>
        </p:txBody>
      </p:sp>
      <p:sp>
        <p:nvSpPr>
          <p:cNvPr id="4" name="Slide Number Placeholder 3"/>
          <p:cNvSpPr>
            <a:spLocks noGrp="1"/>
          </p:cNvSpPr>
          <p:nvPr>
            <p:ph type="sldNum" sz="quarter" idx="10"/>
          </p:nvPr>
        </p:nvSpPr>
        <p:spPr/>
        <p:txBody>
          <a:bodyPr/>
          <a:lstStyle/>
          <a:p>
            <a:fld id="{8E844653-74A9-4C78-B8FF-722D32F4B536}" type="slidenum">
              <a:rPr lang="en-US" smtClean="0"/>
              <a:t>42</a:t>
            </a:fld>
            <a:endParaRPr lang="en-US"/>
          </a:p>
        </p:txBody>
      </p:sp>
    </p:spTree>
    <p:extLst>
      <p:ext uri="{BB962C8B-B14F-4D97-AF65-F5344CB8AC3E}">
        <p14:creationId xmlns:p14="http://schemas.microsoft.com/office/powerpoint/2010/main" val="4152565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 whole lifestyle</a:t>
            </a:r>
          </a:p>
          <a:p>
            <a:endParaRPr lang="en-US" dirty="0"/>
          </a:p>
          <a:p>
            <a:r>
              <a:rPr lang="en-US" dirty="0"/>
              <a:t>Also includes “the world” and “the flesh” and “death”</a:t>
            </a:r>
          </a:p>
        </p:txBody>
      </p:sp>
      <p:sp>
        <p:nvSpPr>
          <p:cNvPr id="4" name="Slide Number Placeholder 3"/>
          <p:cNvSpPr>
            <a:spLocks noGrp="1"/>
          </p:cNvSpPr>
          <p:nvPr>
            <p:ph type="sldNum" sz="quarter" idx="10"/>
          </p:nvPr>
        </p:nvSpPr>
        <p:spPr/>
        <p:txBody>
          <a:bodyPr/>
          <a:lstStyle/>
          <a:p>
            <a:fld id="{8E844653-74A9-4C78-B8FF-722D32F4B536}" type="slidenum">
              <a:rPr lang="en-US" smtClean="0"/>
              <a:t>3</a:t>
            </a:fld>
            <a:endParaRPr lang="en-US"/>
          </a:p>
        </p:txBody>
      </p:sp>
    </p:spTree>
    <p:extLst>
      <p:ext uri="{BB962C8B-B14F-4D97-AF65-F5344CB8AC3E}">
        <p14:creationId xmlns:p14="http://schemas.microsoft.com/office/powerpoint/2010/main" val="30780761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aseline="0" dirty="0"/>
              <a:t>REVELATION 8:3-5</a:t>
            </a:r>
          </a:p>
          <a:p>
            <a:r>
              <a:rPr lang="en-US" sz="1400" baseline="0" dirty="0"/>
              <a:t>Another angel, who had a golden censer, came and stood at the altar. He was given much incense to offer, with the prayers of all the saints, on the golden altar before the throne.</a:t>
            </a:r>
          </a:p>
          <a:p>
            <a:r>
              <a:rPr lang="en-US" sz="1400" baseline="0" dirty="0"/>
              <a:t>The smoke of the incense, together with the prayers of the saints, went up before God from the angel’s hand. </a:t>
            </a:r>
          </a:p>
          <a:p>
            <a:r>
              <a:rPr lang="en-US" sz="1400" baseline="0" dirty="0"/>
              <a:t>Then the angel took the censer, filled it with fire from the altar, and hurled it on the earth; and there came peals of thunder, rumblings, flashes of lightning and an earthquake. </a:t>
            </a:r>
          </a:p>
          <a:p>
            <a:endParaRPr lang="en-US" sz="1400" baseline="0" dirty="0"/>
          </a:p>
          <a:p>
            <a:r>
              <a:rPr lang="en-US" sz="1400" baseline="0" dirty="0"/>
              <a:t>REVELATION 12:4</a:t>
            </a:r>
          </a:p>
          <a:p>
            <a:r>
              <a:rPr lang="en-US" sz="1200" kern="1200" dirty="0">
                <a:solidFill>
                  <a:schemeClr val="tx1"/>
                </a:solidFill>
                <a:effectLst/>
                <a:latin typeface="+mn-lt"/>
                <a:ea typeface="+mn-ea"/>
                <a:cs typeface="+mn-cs"/>
              </a:rPr>
              <a:t>His tail swept a third of the stars out of the sky and flung them to the earth. </a:t>
            </a:r>
          </a:p>
          <a:p>
            <a:r>
              <a:rPr lang="en-US" sz="1200" kern="1200" dirty="0">
                <a:solidFill>
                  <a:schemeClr val="tx1"/>
                </a:solidFill>
                <a:effectLst/>
                <a:latin typeface="+mn-lt"/>
                <a:ea typeface="+mn-ea"/>
                <a:cs typeface="+mn-cs"/>
              </a:rPr>
              <a:t>The dragon stood in front of the woman who was about to give birth, so that he might devour her child the moment it was born.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REVELATION 20:1-3</a:t>
            </a:r>
          </a:p>
          <a:p>
            <a:r>
              <a:rPr lang="en-US" sz="1200" kern="1200" dirty="0">
                <a:solidFill>
                  <a:schemeClr val="tx1"/>
                </a:solidFill>
                <a:effectLst/>
                <a:latin typeface="+mn-lt"/>
                <a:ea typeface="+mn-ea"/>
                <a:cs typeface="+mn-cs"/>
              </a:rPr>
              <a:t>And I saw an angel coming down out of heaven, having the key to the Abyss and holding in his hand a great chain. </a:t>
            </a:r>
          </a:p>
          <a:p>
            <a:r>
              <a:rPr lang="en-US" sz="1200" kern="1200" dirty="0">
                <a:solidFill>
                  <a:schemeClr val="tx1"/>
                </a:solidFill>
                <a:effectLst/>
                <a:latin typeface="+mn-lt"/>
                <a:ea typeface="+mn-ea"/>
                <a:cs typeface="+mn-cs"/>
              </a:rPr>
              <a:t>He seized the dragon, that ancient serpent, who is the devil, or Satan, and bound him for a thousand years. </a:t>
            </a:r>
          </a:p>
          <a:p>
            <a:r>
              <a:rPr lang="en-US" sz="1200" kern="1200" dirty="0">
                <a:solidFill>
                  <a:schemeClr val="tx1"/>
                </a:solidFill>
                <a:effectLst/>
                <a:latin typeface="+mn-lt"/>
                <a:ea typeface="+mn-ea"/>
                <a:cs typeface="+mn-cs"/>
              </a:rPr>
              <a:t>He threw him into the Abyss, and locked and sealed it over him, to keep him from deceiving the nations anymore until the thousand years were ended. </a:t>
            </a:r>
          </a:p>
          <a:p>
            <a:r>
              <a:rPr lang="en-US" sz="1200" kern="1200" dirty="0">
                <a:solidFill>
                  <a:schemeClr val="tx1"/>
                </a:solidFill>
                <a:effectLst/>
                <a:latin typeface="+mn-lt"/>
                <a:ea typeface="+mn-ea"/>
                <a:cs typeface="+mn-cs"/>
              </a:rPr>
              <a:t>After that, he must be set free for a short time. </a:t>
            </a:r>
          </a:p>
          <a:p>
            <a:endParaRPr lang="en-US" sz="1200" kern="1200" dirty="0">
              <a:solidFill>
                <a:schemeClr val="tx1"/>
              </a:solidFill>
              <a:effectLst/>
              <a:latin typeface="+mn-lt"/>
              <a:ea typeface="+mn-ea"/>
              <a:cs typeface="+mn-cs"/>
            </a:endParaRPr>
          </a:p>
          <a:p>
            <a:endParaRPr lang="en-US" sz="1400" baseline="0" dirty="0"/>
          </a:p>
        </p:txBody>
      </p:sp>
      <p:sp>
        <p:nvSpPr>
          <p:cNvPr id="4" name="Slide Number Placeholder 3"/>
          <p:cNvSpPr>
            <a:spLocks noGrp="1"/>
          </p:cNvSpPr>
          <p:nvPr>
            <p:ph type="sldNum" sz="quarter" idx="5"/>
          </p:nvPr>
        </p:nvSpPr>
        <p:spPr/>
        <p:txBody>
          <a:bodyPr/>
          <a:lstStyle/>
          <a:p>
            <a:fld id="{8E844653-74A9-4C78-B8FF-722D32F4B536}" type="slidenum">
              <a:rPr lang="en-US" smtClean="0"/>
              <a:t>43</a:t>
            </a:fld>
            <a:endParaRPr lang="en-US"/>
          </a:p>
        </p:txBody>
      </p:sp>
    </p:spTree>
    <p:extLst>
      <p:ext uri="{BB962C8B-B14F-4D97-AF65-F5344CB8AC3E}">
        <p14:creationId xmlns:p14="http://schemas.microsoft.com/office/powerpoint/2010/main" val="35624127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E844653-74A9-4C78-B8FF-722D32F4B536}" type="slidenum">
              <a:rPr lang="en-US" smtClean="0"/>
              <a:t>44</a:t>
            </a:fld>
            <a:endParaRPr lang="en-US"/>
          </a:p>
        </p:txBody>
      </p:sp>
    </p:spTree>
    <p:extLst>
      <p:ext uri="{BB962C8B-B14F-4D97-AF65-F5344CB8AC3E}">
        <p14:creationId xmlns:p14="http://schemas.microsoft.com/office/powerpoint/2010/main" val="9821399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Satan is not our only enemy</a:t>
            </a:r>
          </a:p>
          <a:p>
            <a:endParaRPr lang="en-US" dirty="0"/>
          </a:p>
          <a:p>
            <a:pPr marL="171450" indent="-171450">
              <a:buFont typeface="Arial" panose="020B0604020202020204" pitchFamily="34" charset="0"/>
              <a:buChar char="•"/>
            </a:pPr>
            <a:r>
              <a:rPr lang="en-US" dirty="0"/>
              <a:t>THE WORLD</a:t>
            </a:r>
          </a:p>
          <a:p>
            <a:pPr marL="171450" indent="-171450">
              <a:buFont typeface="Arial" panose="020B0604020202020204" pitchFamily="34" charset="0"/>
              <a:buChar char="•"/>
            </a:pP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John 16:33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“I have told you these things, so that in me you may have peace. In this world you will have trouble. But take heart! </a:t>
            </a:r>
            <a:r>
              <a:rPr lang="en-US" sz="1200" b="1" kern="1200" dirty="0">
                <a:solidFill>
                  <a:schemeClr val="tx1"/>
                </a:solidFill>
                <a:effectLst/>
                <a:latin typeface="+mn-lt"/>
                <a:ea typeface="+mn-ea"/>
                <a:cs typeface="+mn-cs"/>
              </a:rPr>
              <a:t>I have overcome the world.”</a:t>
            </a:r>
            <a:r>
              <a:rPr lang="en-US" sz="1100" b="1" kern="1200" dirty="0">
                <a:solidFill>
                  <a:schemeClr val="tx1"/>
                </a:solidFill>
                <a:effectLst/>
                <a:latin typeface="+mn-lt"/>
                <a:ea typeface="+mn-ea"/>
                <a:cs typeface="+mn-cs"/>
              </a:rPr>
              <a:t>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1 John 5:4,5</a:t>
            </a:r>
          </a:p>
          <a:p>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for everyone born of God overcomes the world. This is the victory that has overcome the world, even our faith. </a:t>
            </a:r>
            <a:r>
              <a:rPr lang="en-US" sz="1100" u="none" strike="noStrike" kern="1200" baseline="30000" dirty="0">
                <a:solidFill>
                  <a:schemeClr val="tx1"/>
                </a:solidFill>
                <a:effectLst/>
                <a:latin typeface="+mn-lt"/>
                <a:ea typeface="+mn-ea"/>
                <a:cs typeface="+mn-cs"/>
              </a:rPr>
              <a:t>5</a:t>
            </a:r>
            <a:r>
              <a:rPr lang="en-US" sz="11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Who is it that overcomes the world? Only he who believes that Jesus is the Son of God.</a:t>
            </a:r>
            <a:r>
              <a:rPr lang="en-US" sz="1100" kern="120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FLESH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Romans 7:23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1 Corinthians 9:25-27</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2 Corinthians 12:7</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Galatians 5:17</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1 Peter 2:11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E844653-74A9-4C78-B8FF-722D32F4B536}" type="slidenum">
              <a:rPr lang="en-US" smtClean="0"/>
              <a:t>45</a:t>
            </a:fld>
            <a:endParaRPr lang="en-US"/>
          </a:p>
        </p:txBody>
      </p:sp>
    </p:spTree>
    <p:extLst>
      <p:ext uri="{BB962C8B-B14F-4D97-AF65-F5344CB8AC3E}">
        <p14:creationId xmlns:p14="http://schemas.microsoft.com/office/powerpoint/2010/main" val="16985091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See ORANGE handout</a:t>
            </a:r>
          </a:p>
          <a:p>
            <a:endParaRPr lang="en-US" sz="1400" dirty="0"/>
          </a:p>
          <a:p>
            <a:pPr marL="171450" indent="-171450">
              <a:buFont typeface="Arial" panose="020B0604020202020204" pitchFamily="34" charset="0"/>
              <a:buChar char="•"/>
            </a:pPr>
            <a:r>
              <a:rPr lang="en-US" sz="1400" dirty="0"/>
              <a:t>Read </a:t>
            </a:r>
            <a:r>
              <a:rPr lang="en-US" sz="1400" i="1" dirty="0"/>
              <a:t>The Return of the Gods</a:t>
            </a:r>
          </a:p>
          <a:p>
            <a:pPr marL="171450" indent="-171450">
              <a:buFont typeface="Arial" panose="020B0604020202020204" pitchFamily="34" charset="0"/>
              <a:buChar char="•"/>
            </a:pPr>
            <a:endParaRPr lang="en-US" sz="1400" dirty="0"/>
          </a:p>
          <a:p>
            <a:pPr marL="171450" indent="-171450">
              <a:buFont typeface="Arial" panose="020B0604020202020204" pitchFamily="34" charset="0"/>
              <a:buChar char="•"/>
            </a:pPr>
            <a:r>
              <a:rPr lang="en-US" sz="1400" dirty="0" err="1"/>
              <a:t>Chemosh</a:t>
            </a:r>
            <a:r>
              <a:rPr lang="en-US" sz="1400" dirty="0"/>
              <a:t> &amp; Molech both come from Lot’s daughters’ offspring, Ammon &amp; Moab</a:t>
            </a:r>
          </a:p>
          <a:p>
            <a:pPr marL="171450" indent="-171450">
              <a:buFont typeface="Arial" panose="020B0604020202020204" pitchFamily="34" charset="0"/>
              <a:buChar char="•"/>
            </a:pPr>
            <a:endParaRPr lang="en-US" sz="1400" dirty="0"/>
          </a:p>
          <a:p>
            <a:pPr marL="628650" lvl="1" indent="-171450">
              <a:buFont typeface="Arial" panose="020B0604020202020204" pitchFamily="34" charset="0"/>
              <a:buChar char="•"/>
            </a:pPr>
            <a:r>
              <a:rPr lang="en-US" sz="1400" dirty="0"/>
              <a:t>See 1 Kings 11:1-8</a:t>
            </a:r>
          </a:p>
          <a:p>
            <a:pPr marL="171450" indent="-171450">
              <a:buFont typeface="Arial" panose="020B0604020202020204" pitchFamily="34" charset="0"/>
              <a:buChar char="•"/>
            </a:pPr>
            <a:endParaRPr lang="en-US" sz="1400" dirty="0"/>
          </a:p>
          <a:p>
            <a:pPr marL="628650" lvl="1" indent="-171450">
              <a:buFont typeface="Arial" panose="020B0604020202020204" pitchFamily="34" charset="0"/>
              <a:buChar char="•"/>
            </a:pPr>
            <a:r>
              <a:rPr lang="en-US" sz="1400" dirty="0"/>
              <a:t>On a hill east of Jerusalem (Mount of Olives) – a “high place” 80x in Bible: Satan took Jesus to a high mountain (pride)</a:t>
            </a:r>
          </a:p>
          <a:p>
            <a:pPr marL="171450" indent="-171450">
              <a:buFont typeface="Arial" panose="020B0604020202020204" pitchFamily="34" charset="0"/>
              <a:buChar char="•"/>
            </a:pPr>
            <a:endParaRPr lang="en-US" sz="1400" dirty="0"/>
          </a:p>
          <a:p>
            <a:pPr marL="1085850" lvl="2" indent="-171450">
              <a:buFont typeface="Arial" panose="020B0604020202020204" pitchFamily="34" charset="0"/>
              <a:buChar char="•"/>
            </a:pPr>
            <a:r>
              <a:rPr lang="en-US" sz="1400" dirty="0"/>
              <a:t>Includes the Garden of Gethsemane where Jesus fought for the salvation of all mankind</a:t>
            </a:r>
          </a:p>
          <a:p>
            <a:pPr marL="171450" indent="-171450">
              <a:buFont typeface="Arial" panose="020B0604020202020204" pitchFamily="34" charset="0"/>
              <a:buChar char="•"/>
            </a:pPr>
            <a:endParaRPr lang="en-US" sz="1400" dirty="0"/>
          </a:p>
          <a:p>
            <a:pPr marL="1085850" lvl="2" indent="-171450">
              <a:buFont typeface="Arial" panose="020B0604020202020204" pitchFamily="34" charset="0"/>
              <a:buChar char="•"/>
            </a:pPr>
            <a:r>
              <a:rPr lang="en-US" sz="1400" dirty="0"/>
              <a:t>150,000 tombs</a:t>
            </a:r>
          </a:p>
          <a:p>
            <a:pPr marL="1085850" lvl="2" indent="-171450">
              <a:buFont typeface="Arial" panose="020B0604020202020204" pitchFamily="34" charset="0"/>
              <a:buChar char="•"/>
            </a:pPr>
            <a:endParaRPr lang="en-US" sz="1400" dirty="0"/>
          </a:p>
          <a:p>
            <a:pPr marL="1085850" lvl="2" indent="-171450">
              <a:buFont typeface="Arial" panose="020B0604020202020204" pitchFamily="34" charset="0"/>
              <a:buChar char="•"/>
            </a:pPr>
            <a:r>
              <a:rPr lang="en-US" sz="1400" dirty="0"/>
              <a:t>See </a:t>
            </a:r>
            <a:r>
              <a:rPr lang="en-US" sz="1400" dirty="0" err="1"/>
              <a:t>Zech</a:t>
            </a:r>
            <a:r>
              <a:rPr lang="en-US" sz="1400" dirty="0"/>
              <a:t> 14 &amp; how this ties in with the second coming</a:t>
            </a:r>
          </a:p>
          <a:p>
            <a:endParaRPr lang="en-US" dirty="0"/>
          </a:p>
          <a:p>
            <a:r>
              <a:rPr lang="en-US" dirty="0"/>
              <a:t>Why do people follow “gods”?</a:t>
            </a:r>
          </a:p>
          <a:p>
            <a:endParaRPr lang="en-US" dirty="0"/>
          </a:p>
          <a:p>
            <a:pPr lvl="1"/>
            <a:r>
              <a:rPr lang="en-US" dirty="0"/>
              <a:t>Because they need them</a:t>
            </a:r>
          </a:p>
          <a:p>
            <a:pPr lvl="1"/>
            <a:endParaRPr lang="en-US" dirty="0"/>
          </a:p>
          <a:p>
            <a:pPr lvl="2"/>
            <a:r>
              <a:rPr lang="en-US" dirty="0"/>
              <a:t>To </a:t>
            </a:r>
            <a:r>
              <a:rPr lang="en-US"/>
              <a:t>protect them</a:t>
            </a:r>
            <a:endParaRPr lang="en-US" dirty="0"/>
          </a:p>
          <a:p>
            <a:pPr lvl="2"/>
            <a:r>
              <a:rPr lang="en-US" dirty="0"/>
              <a:t>To provide for them</a:t>
            </a:r>
          </a:p>
          <a:p>
            <a:pPr lvl="2"/>
            <a:r>
              <a:rPr lang="en-US" dirty="0"/>
              <a:t>To get things done</a:t>
            </a:r>
          </a:p>
          <a:p>
            <a:pPr lvl="2"/>
            <a:endParaRPr lang="en-US" dirty="0"/>
          </a:p>
          <a:p>
            <a:pPr lvl="0"/>
            <a:r>
              <a:rPr lang="en-US" dirty="0"/>
              <a:t>But they’re all based on deceptive images of who the true &amp; living God really is</a:t>
            </a:r>
          </a:p>
          <a:p>
            <a:pPr lvl="0"/>
            <a:endParaRPr lang="en-US" dirty="0"/>
          </a:p>
          <a:p>
            <a:pPr lvl="0"/>
            <a:r>
              <a:rPr lang="en-US" dirty="0"/>
              <a:t>That’s why </a:t>
            </a:r>
          </a:p>
          <a:p>
            <a:pPr lvl="1"/>
            <a:r>
              <a:rPr lang="en-US" dirty="0"/>
              <a:t>No other gods</a:t>
            </a:r>
          </a:p>
          <a:p>
            <a:pPr lvl="1"/>
            <a:r>
              <a:rPr lang="en-US" dirty="0"/>
              <a:t>No idols</a:t>
            </a:r>
          </a:p>
          <a:p>
            <a:pPr lvl="1"/>
            <a:r>
              <a:rPr lang="en-US" dirty="0"/>
              <a:t>Don’t misuse His Name; taking it lightly; using it for selfish purposes; the name of Jesus who Paul preaches</a:t>
            </a:r>
          </a:p>
        </p:txBody>
      </p:sp>
      <p:sp>
        <p:nvSpPr>
          <p:cNvPr id="4" name="Slide Number Placeholder 3"/>
          <p:cNvSpPr>
            <a:spLocks noGrp="1"/>
          </p:cNvSpPr>
          <p:nvPr>
            <p:ph type="sldNum" sz="quarter" idx="5"/>
          </p:nvPr>
        </p:nvSpPr>
        <p:spPr/>
        <p:txBody>
          <a:bodyPr/>
          <a:lstStyle/>
          <a:p>
            <a:fld id="{8E844653-74A9-4C78-B8FF-722D32F4B536}" type="slidenum">
              <a:rPr lang="en-US" smtClean="0"/>
              <a:t>46</a:t>
            </a:fld>
            <a:endParaRPr lang="en-US"/>
          </a:p>
        </p:txBody>
      </p:sp>
    </p:spTree>
    <p:extLst>
      <p:ext uri="{BB962C8B-B14F-4D97-AF65-F5344CB8AC3E}">
        <p14:creationId xmlns:p14="http://schemas.microsoft.com/office/powerpoint/2010/main" val="31740206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Greek word for “victory”</a:t>
            </a:r>
          </a:p>
          <a:p>
            <a:endParaRPr lang="en-US" dirty="0"/>
          </a:p>
          <a:p>
            <a:r>
              <a:rPr lang="en-US" dirty="0"/>
              <a:t>The name “Nicholas” or “Nick” or “Nicole” comes from this Greek word</a:t>
            </a:r>
          </a:p>
          <a:p>
            <a:endParaRPr lang="en-US" dirty="0"/>
          </a:p>
          <a:p>
            <a:r>
              <a:rPr lang="en-US" dirty="0"/>
              <a:t>Our place of victory is </a:t>
            </a:r>
            <a:r>
              <a:rPr lang="en-US" b="1" dirty="0"/>
              <a:t>“HYPER” victory</a:t>
            </a:r>
          </a:p>
          <a:p>
            <a:endParaRPr lang="en-US" dirty="0"/>
          </a:p>
          <a:p>
            <a:r>
              <a:rPr lang="en-US" dirty="0"/>
              <a:t>From Romans 8:37</a:t>
            </a:r>
          </a:p>
          <a:p>
            <a:endParaRPr lang="en-US" dirty="0"/>
          </a:p>
          <a:p>
            <a:r>
              <a:rPr lang="en-US" dirty="0"/>
              <a:t>We live from this place!!!</a:t>
            </a:r>
          </a:p>
        </p:txBody>
      </p:sp>
      <p:sp>
        <p:nvSpPr>
          <p:cNvPr id="4" name="Slide Number Placeholder 3"/>
          <p:cNvSpPr>
            <a:spLocks noGrp="1"/>
          </p:cNvSpPr>
          <p:nvPr>
            <p:ph type="sldNum" sz="quarter" idx="5"/>
          </p:nvPr>
        </p:nvSpPr>
        <p:spPr/>
        <p:txBody>
          <a:bodyPr/>
          <a:lstStyle/>
          <a:p>
            <a:fld id="{8E844653-74A9-4C78-B8FF-722D32F4B536}" type="slidenum">
              <a:rPr lang="en-US" smtClean="0"/>
              <a:t>47</a:t>
            </a:fld>
            <a:endParaRPr lang="en-US"/>
          </a:p>
        </p:txBody>
      </p:sp>
    </p:spTree>
    <p:extLst>
      <p:ext uri="{BB962C8B-B14F-4D97-AF65-F5344CB8AC3E}">
        <p14:creationId xmlns:p14="http://schemas.microsoft.com/office/powerpoint/2010/main" val="256085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NICOLE WILLIAMS PRAY OVER US</a:t>
            </a:r>
          </a:p>
        </p:txBody>
      </p:sp>
      <p:sp>
        <p:nvSpPr>
          <p:cNvPr id="4" name="Slide Number Placeholder 3"/>
          <p:cNvSpPr>
            <a:spLocks noGrp="1"/>
          </p:cNvSpPr>
          <p:nvPr>
            <p:ph type="sldNum" sz="quarter" idx="5"/>
          </p:nvPr>
        </p:nvSpPr>
        <p:spPr/>
        <p:txBody>
          <a:bodyPr/>
          <a:lstStyle/>
          <a:p>
            <a:fld id="{8E844653-74A9-4C78-B8FF-722D32F4B536}" type="slidenum">
              <a:rPr lang="en-US" smtClean="0"/>
              <a:t>50</a:t>
            </a:fld>
            <a:endParaRPr lang="en-US"/>
          </a:p>
        </p:txBody>
      </p:sp>
    </p:spTree>
    <p:extLst>
      <p:ext uri="{BB962C8B-B14F-4D97-AF65-F5344CB8AC3E}">
        <p14:creationId xmlns:p14="http://schemas.microsoft.com/office/powerpoint/2010/main" val="10118632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dirty="0"/>
              <a:t>What were the 7 principles?</a:t>
            </a:r>
          </a:p>
          <a:p>
            <a:pPr marL="0" lvl="0" indent="0">
              <a:buFont typeface="Arial" panose="020B0604020202020204" pitchFamily="34" charset="0"/>
              <a:buNone/>
            </a:pPr>
            <a:endParaRPr lang="en-US" dirty="0"/>
          </a:p>
          <a:p>
            <a:pPr marL="228600" lvl="0" indent="-228600">
              <a:buFont typeface="+mj-lt"/>
              <a:buAutoNum type="arabicPeriod"/>
            </a:pPr>
            <a:r>
              <a:rPr lang="en-US" dirty="0"/>
              <a:t>SW is very real but invisible</a:t>
            </a:r>
          </a:p>
          <a:p>
            <a:pPr marL="228600" lvl="0" indent="-228600">
              <a:buFont typeface="+mj-lt"/>
              <a:buAutoNum type="arabicPeriod"/>
            </a:pPr>
            <a:r>
              <a:rPr lang="en-US" dirty="0"/>
              <a:t>God is a Warrior</a:t>
            </a:r>
          </a:p>
          <a:p>
            <a:pPr marL="228600" lvl="0" indent="-228600">
              <a:buFont typeface="+mj-lt"/>
              <a:buAutoNum type="arabicPeriod"/>
            </a:pPr>
            <a:r>
              <a:rPr lang="en-US" dirty="0"/>
              <a:t>The Bride is a Warrior</a:t>
            </a:r>
          </a:p>
          <a:p>
            <a:pPr marL="228600" lvl="0" indent="-228600">
              <a:buFont typeface="+mj-lt"/>
              <a:buAutoNum type="arabicPeriod"/>
            </a:pPr>
            <a:r>
              <a:rPr lang="en-US" dirty="0"/>
              <a:t>We have authority</a:t>
            </a:r>
          </a:p>
          <a:p>
            <a:pPr marL="228600" lvl="0" indent="-228600">
              <a:buFont typeface="+mj-lt"/>
              <a:buAutoNum type="arabicPeriod"/>
            </a:pPr>
            <a:r>
              <a:rPr lang="en-US" dirty="0"/>
              <a:t>Good Guys</a:t>
            </a:r>
          </a:p>
          <a:p>
            <a:pPr marL="228600" lvl="0" indent="-228600">
              <a:buFont typeface="+mj-lt"/>
              <a:buAutoNum type="arabicPeriod"/>
            </a:pPr>
            <a:r>
              <a:rPr lang="en-US" dirty="0"/>
              <a:t>Bad Guys</a:t>
            </a:r>
          </a:p>
          <a:p>
            <a:pPr marL="228600" lvl="0" indent="-228600">
              <a:buFont typeface="+mj-lt"/>
              <a:buAutoNum type="arabicPeriod"/>
            </a:pPr>
            <a:r>
              <a:rPr lang="en-US" dirty="0" err="1"/>
              <a:t>Hypernikao</a:t>
            </a:r>
            <a:endParaRPr lang="en-US" dirty="0"/>
          </a:p>
          <a:p>
            <a:pPr marL="228600" lvl="0" indent="-228600">
              <a:buFont typeface="+mj-lt"/>
              <a:buAutoNum type="arabicPeriod"/>
            </a:pPr>
            <a:endParaRPr lang="en-US" dirty="0"/>
          </a:p>
          <a:p>
            <a:pPr marL="0" lvl="0" indent="0">
              <a:buFont typeface="+mj-lt"/>
              <a:buNone/>
            </a:pPr>
            <a:r>
              <a:rPr lang="en-US" b="1" dirty="0"/>
              <a:t>VICTIM TO VICTOR TO LIBERATOR </a:t>
            </a:r>
          </a:p>
        </p:txBody>
      </p:sp>
      <p:sp>
        <p:nvSpPr>
          <p:cNvPr id="4" name="Slide Number Placeholder 3"/>
          <p:cNvSpPr>
            <a:spLocks noGrp="1"/>
          </p:cNvSpPr>
          <p:nvPr>
            <p:ph type="sldNum" sz="quarter" idx="10"/>
          </p:nvPr>
        </p:nvSpPr>
        <p:spPr/>
        <p:txBody>
          <a:bodyPr/>
          <a:lstStyle/>
          <a:p>
            <a:fld id="{8E844653-74A9-4C78-B8FF-722D32F4B536}" type="slidenum">
              <a:rPr lang="en-US" smtClean="0"/>
              <a:t>51</a:t>
            </a:fld>
            <a:endParaRPr lang="en-US"/>
          </a:p>
        </p:txBody>
      </p:sp>
    </p:spTree>
    <p:extLst>
      <p:ext uri="{BB962C8B-B14F-4D97-AF65-F5344CB8AC3E}">
        <p14:creationId xmlns:p14="http://schemas.microsoft.com/office/powerpoint/2010/main" val="27183568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Mental confusion</a:t>
            </a:r>
          </a:p>
          <a:p>
            <a:pPr marL="228600" indent="-228600">
              <a:buFont typeface="+mj-lt"/>
              <a:buAutoNum type="arabicPeriod"/>
            </a:pPr>
            <a:endParaRPr lang="en-US" dirty="0"/>
          </a:p>
          <a:p>
            <a:pPr marL="228600" indent="-228600">
              <a:buFont typeface="+mj-lt"/>
              <a:buAutoNum type="arabicPeriod"/>
            </a:pPr>
            <a:r>
              <a:rPr lang="en-US" dirty="0"/>
              <a:t>Gender confusion</a:t>
            </a:r>
          </a:p>
          <a:p>
            <a:pPr marL="228600" indent="-228600">
              <a:buFont typeface="+mj-lt"/>
              <a:buAutoNum type="arabicPeriod"/>
            </a:pPr>
            <a:endParaRPr lang="en-US" dirty="0"/>
          </a:p>
          <a:p>
            <a:pPr marL="228600" indent="-228600">
              <a:buFont typeface="+mj-lt"/>
              <a:buAutoNum type="arabicPeriod"/>
            </a:pPr>
            <a:r>
              <a:rPr lang="en-US" dirty="0"/>
              <a:t>Addictions / media / alcohol / drugs / video games</a:t>
            </a:r>
          </a:p>
          <a:p>
            <a:pPr marL="228600" indent="-228600">
              <a:buFont typeface="+mj-lt"/>
              <a:buAutoNum type="arabicPeriod"/>
            </a:pPr>
            <a:endParaRPr lang="en-US" dirty="0"/>
          </a:p>
          <a:p>
            <a:pPr marL="228600" indent="-228600">
              <a:buFont typeface="+mj-lt"/>
              <a:buAutoNum type="arabicPeriod"/>
            </a:pPr>
            <a:r>
              <a:rPr lang="en-US" dirty="0"/>
              <a:t>Lying / deception / dishonest dealings ($) / twisting of truth: Leviathan</a:t>
            </a:r>
          </a:p>
          <a:p>
            <a:pPr marL="228600" indent="-228600">
              <a:buFont typeface="+mj-lt"/>
              <a:buAutoNum type="arabicPeriod"/>
            </a:pPr>
            <a:endParaRPr lang="en-US" dirty="0"/>
          </a:p>
          <a:p>
            <a:pPr marL="228600" indent="-228600">
              <a:buFont typeface="+mj-lt"/>
              <a:buAutoNum type="arabicPeriod"/>
            </a:pPr>
            <a:r>
              <a:rPr lang="en-US" dirty="0"/>
              <a:t>Stealing</a:t>
            </a:r>
          </a:p>
          <a:p>
            <a:pPr marL="228600" indent="-228600">
              <a:buFont typeface="+mj-lt"/>
              <a:buAutoNum type="arabicPeriod"/>
            </a:pPr>
            <a:endParaRPr lang="en-US" dirty="0"/>
          </a:p>
          <a:p>
            <a:pPr marL="228600" indent="-228600">
              <a:buFont typeface="+mj-lt"/>
              <a:buAutoNum type="arabicPeriod"/>
            </a:pPr>
            <a:r>
              <a:rPr lang="en-US" dirty="0"/>
              <a:t>Bitterness / anger / wrath / rage / violence</a:t>
            </a:r>
          </a:p>
          <a:p>
            <a:pPr marL="228600" indent="-228600">
              <a:buFont typeface="+mj-lt"/>
              <a:buAutoNum type="arabicPeriod"/>
            </a:pPr>
            <a:endParaRPr lang="en-US" dirty="0"/>
          </a:p>
          <a:p>
            <a:pPr marL="228600" indent="-228600">
              <a:buFont typeface="+mj-lt"/>
              <a:buAutoNum type="arabicPeriod"/>
            </a:pPr>
            <a:r>
              <a:rPr lang="en-US" dirty="0"/>
              <a:t>Unforgiveness</a:t>
            </a:r>
          </a:p>
          <a:p>
            <a:pPr marL="228600" indent="-228600">
              <a:buFont typeface="+mj-lt"/>
              <a:buAutoNum type="arabicPeriod"/>
            </a:pPr>
            <a:endParaRPr lang="en-US" dirty="0"/>
          </a:p>
          <a:p>
            <a:pPr marL="228600" indent="-228600">
              <a:buFont typeface="+mj-lt"/>
              <a:buAutoNum type="arabicPeriod"/>
            </a:pPr>
            <a:r>
              <a:rPr lang="en-US" dirty="0"/>
              <a:t>Covetousness / greed</a:t>
            </a:r>
          </a:p>
          <a:p>
            <a:pPr marL="228600" indent="-228600">
              <a:buFont typeface="+mj-lt"/>
              <a:buAutoNum type="arabicPeriod"/>
            </a:pPr>
            <a:endParaRPr lang="en-US" dirty="0"/>
          </a:p>
          <a:p>
            <a:pPr marL="228600" indent="-228600">
              <a:buFont typeface="+mj-lt"/>
              <a:buAutoNum type="arabicPeriod"/>
            </a:pPr>
            <a:r>
              <a:rPr lang="en-US" dirty="0"/>
              <a:t>Witchcraft / manipulation of people or events thru sorcery</a:t>
            </a:r>
          </a:p>
          <a:p>
            <a:pPr marL="228600" indent="-228600">
              <a:buFont typeface="+mj-lt"/>
              <a:buAutoNum type="arabicPeriod"/>
            </a:pPr>
            <a:endParaRPr lang="en-US" dirty="0"/>
          </a:p>
          <a:p>
            <a:pPr marL="228600" indent="-228600">
              <a:buFont typeface="+mj-lt"/>
              <a:buAutoNum type="arabicPeriod"/>
            </a:pPr>
            <a:r>
              <a:rPr lang="en-US" dirty="0"/>
              <a:t>Complaining  / ungratefulness</a:t>
            </a:r>
          </a:p>
          <a:p>
            <a:pPr marL="228600" indent="-228600">
              <a:buFont typeface="+mj-lt"/>
              <a:buAutoNum type="arabicPeriod"/>
            </a:pPr>
            <a:endParaRPr lang="en-US" dirty="0"/>
          </a:p>
          <a:p>
            <a:pPr marL="228600" indent="-228600">
              <a:buFont typeface="+mj-lt"/>
              <a:buAutoNum type="arabicPeriod"/>
            </a:pPr>
            <a:r>
              <a:rPr lang="en-US" dirty="0"/>
              <a:t>Sexual bondage or uncleanness / pornography</a:t>
            </a:r>
          </a:p>
          <a:p>
            <a:pPr marL="228600" indent="-228600">
              <a:buFont typeface="+mj-lt"/>
              <a:buAutoNum type="arabicPeriod"/>
            </a:pPr>
            <a:endParaRPr lang="en-US" dirty="0"/>
          </a:p>
          <a:p>
            <a:pPr marL="228600" indent="-228600">
              <a:buFont typeface="+mj-lt"/>
              <a:buAutoNum type="arabicPeriod"/>
            </a:pPr>
            <a:r>
              <a:rPr lang="en-US" dirty="0"/>
              <a:t>Laziness / apathy</a:t>
            </a:r>
          </a:p>
          <a:p>
            <a:pPr marL="228600" indent="-228600">
              <a:buFont typeface="+mj-lt"/>
              <a:buAutoNum type="arabicPeriod"/>
            </a:pPr>
            <a:endParaRPr lang="en-US" dirty="0"/>
          </a:p>
          <a:p>
            <a:pPr marL="228600" indent="-228600">
              <a:buFont typeface="+mj-lt"/>
              <a:buAutoNum type="arabicPeriod"/>
            </a:pPr>
            <a:r>
              <a:rPr lang="en-US" dirty="0"/>
              <a:t>Generational / influence of parents or grandparents / 4</a:t>
            </a:r>
            <a:r>
              <a:rPr lang="en-US" baseline="30000" dirty="0"/>
              <a:t>th</a:t>
            </a:r>
            <a:r>
              <a:rPr lang="en-US" dirty="0"/>
              <a:t> generation</a:t>
            </a:r>
          </a:p>
          <a:p>
            <a:pPr marL="228600" indent="-228600">
              <a:buFont typeface="+mj-lt"/>
              <a:buAutoNum type="arabicPeriod"/>
            </a:pPr>
            <a:endParaRPr lang="en-US" dirty="0"/>
          </a:p>
          <a:p>
            <a:pPr marL="228600" indent="-228600">
              <a:buFont typeface="+mj-lt"/>
              <a:buAutoNum type="arabicPeriod"/>
            </a:pPr>
            <a:r>
              <a:rPr lang="en-US" dirty="0"/>
              <a:t>Soul ties / unhealthy relationships</a:t>
            </a:r>
          </a:p>
          <a:p>
            <a:pPr marL="228600" indent="-228600">
              <a:buFont typeface="+mj-lt"/>
              <a:buAutoNum type="arabicPeriod"/>
            </a:pPr>
            <a:endParaRPr lang="en-US" dirty="0"/>
          </a:p>
          <a:p>
            <a:pPr marL="228600" indent="-228600">
              <a:buFont typeface="+mj-lt"/>
              <a:buAutoNum type="arabicPeriod"/>
            </a:pPr>
            <a:r>
              <a:rPr lang="en-US" dirty="0"/>
              <a:t>Regional / National / international</a:t>
            </a:r>
          </a:p>
          <a:p>
            <a:pPr marL="228600" indent="-228600">
              <a:buFont typeface="+mj-lt"/>
              <a:buAutoNum type="arabicPeriod"/>
            </a:pPr>
            <a:endParaRPr lang="en-US" dirty="0"/>
          </a:p>
          <a:p>
            <a:pPr marL="228600" indent="-228600">
              <a:buFont typeface="+mj-lt"/>
              <a:buAutoNum type="arabicPeriod"/>
            </a:pPr>
            <a:r>
              <a:rPr lang="en-US" dirty="0"/>
              <a:t>Pride &amp; self-centeredness</a:t>
            </a:r>
          </a:p>
          <a:p>
            <a:endParaRPr lang="en-US" dirty="0"/>
          </a:p>
          <a:p>
            <a:r>
              <a:rPr lang="en-US" dirty="0"/>
              <a:t>https://www.psychologytoday.com/us/blog/what-mentally-strong-people-dont-do/201710/how-train-your-brain-think-differently#:~:text=You%20can%20train%20your%20brain,people%20create%20long%2Dlasting%20change.&amp;text=CBT%20is%20a%20well%2Dstudied%20mental%20health%20treatment.</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E844653-74A9-4C78-B8FF-722D32F4B536}" type="slidenum">
              <a:rPr lang="en-US" smtClean="0"/>
              <a:t>52</a:t>
            </a:fld>
            <a:endParaRPr lang="en-US"/>
          </a:p>
        </p:txBody>
      </p:sp>
    </p:spTree>
    <p:extLst>
      <p:ext uri="{BB962C8B-B14F-4D97-AF65-F5344CB8AC3E}">
        <p14:creationId xmlns:p14="http://schemas.microsoft.com/office/powerpoint/2010/main" val="30312227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All warfare terminology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Strongholds are not demons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Demons build strongholds &amp; </a:t>
            </a:r>
            <a:r>
              <a:rPr lang="en-US" b="1" dirty="0"/>
              <a:t>THEY BEGIN WITH OUR THINKING</a:t>
            </a:r>
          </a:p>
          <a:p>
            <a:pPr marL="171450" indent="-171450">
              <a:buFont typeface="Arial" panose="020B0604020202020204" pitchFamily="34" charset="0"/>
              <a:buChar char="•"/>
            </a:pPr>
            <a:endParaRPr lang="en-US" b="1" dirty="0"/>
          </a:p>
          <a:p>
            <a:pPr marL="171450" lvl="0" indent="-171450">
              <a:buFont typeface="Arial" panose="020B0604020202020204" pitchFamily="34" charset="0"/>
              <a:buChar char="•"/>
            </a:pPr>
            <a:r>
              <a:rPr lang="en-US" dirty="0"/>
              <a:t>Rebellious thoughts.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Deb: Biblical worldview. </a:t>
            </a:r>
          </a:p>
          <a:p>
            <a:pPr marL="0" lvl="0" indent="0">
              <a:buFont typeface="Arial" panose="020B0604020202020204" pitchFamily="34" charset="0"/>
              <a:buNone/>
            </a:pPr>
            <a:endParaRPr lang="en-US" dirty="0"/>
          </a:p>
          <a:p>
            <a:pPr marL="171450" lvl="0" indent="-171450">
              <a:buFont typeface="Arial" panose="020B0604020202020204" pitchFamily="34" charset="0"/>
              <a:buChar char="•"/>
            </a:pPr>
            <a:r>
              <a:rPr lang="en-US" b="1" dirty="0"/>
              <a:t>“knock down” = It’s demo day!!</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endParaRPr lang="en-US" b="1"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E844653-74A9-4C78-B8FF-722D32F4B536}" type="slidenum">
              <a:rPr lang="en-US" smtClean="0"/>
              <a:t>53</a:t>
            </a:fld>
            <a:endParaRPr lang="en-US"/>
          </a:p>
        </p:txBody>
      </p:sp>
    </p:spTree>
    <p:extLst>
      <p:ext uri="{BB962C8B-B14F-4D97-AF65-F5344CB8AC3E}">
        <p14:creationId xmlns:p14="http://schemas.microsoft.com/office/powerpoint/2010/main" val="1031650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1" dirty="0"/>
              <a:t>Knocking down strongholds!</a:t>
            </a:r>
          </a:p>
        </p:txBody>
      </p:sp>
      <p:sp>
        <p:nvSpPr>
          <p:cNvPr id="4" name="Slide Number Placeholder 3"/>
          <p:cNvSpPr>
            <a:spLocks noGrp="1"/>
          </p:cNvSpPr>
          <p:nvPr>
            <p:ph type="sldNum" sz="quarter" idx="10"/>
          </p:nvPr>
        </p:nvSpPr>
        <p:spPr/>
        <p:txBody>
          <a:bodyPr/>
          <a:lstStyle/>
          <a:p>
            <a:fld id="{8E844653-74A9-4C78-B8FF-722D32F4B536}" type="slidenum">
              <a:rPr lang="en-US" smtClean="0"/>
              <a:t>54</a:t>
            </a:fld>
            <a:endParaRPr lang="en-US"/>
          </a:p>
        </p:txBody>
      </p:sp>
    </p:spTree>
    <p:extLst>
      <p:ext uri="{BB962C8B-B14F-4D97-AF65-F5344CB8AC3E}">
        <p14:creationId xmlns:p14="http://schemas.microsoft.com/office/powerpoint/2010/main" val="1879691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 can’t MAKE anyone do evil, unless they’ve made a covenant or “sold their souls” to him; then He has the right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Neither is it our parent’s fault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or Adam’s fault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Nor a disease that I can’t help or be responsible for</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We must take responsibility for our actions, attitudes &amp; where our lives are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It’s called “walking in the light” (1 John 1:9)</a:t>
            </a:r>
          </a:p>
        </p:txBody>
      </p:sp>
      <p:sp>
        <p:nvSpPr>
          <p:cNvPr id="4" name="Slide Number Placeholder 3"/>
          <p:cNvSpPr>
            <a:spLocks noGrp="1"/>
          </p:cNvSpPr>
          <p:nvPr>
            <p:ph type="sldNum" sz="quarter" idx="10"/>
          </p:nvPr>
        </p:nvSpPr>
        <p:spPr/>
        <p:txBody>
          <a:bodyPr/>
          <a:lstStyle/>
          <a:p>
            <a:fld id="{8E844653-74A9-4C78-B8FF-722D32F4B536}" type="slidenum">
              <a:rPr lang="en-US" smtClean="0"/>
              <a:t>4</a:t>
            </a:fld>
            <a:endParaRPr lang="en-US"/>
          </a:p>
        </p:txBody>
      </p:sp>
    </p:spTree>
    <p:extLst>
      <p:ext uri="{BB962C8B-B14F-4D97-AF65-F5344CB8AC3E}">
        <p14:creationId xmlns:p14="http://schemas.microsoft.com/office/powerpoint/2010/main" val="18913863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Supernatural Power of a Transformed Mind</a:t>
            </a:r>
          </a:p>
        </p:txBody>
      </p:sp>
      <p:sp>
        <p:nvSpPr>
          <p:cNvPr id="4" name="Slide Number Placeholder 3"/>
          <p:cNvSpPr>
            <a:spLocks noGrp="1"/>
          </p:cNvSpPr>
          <p:nvPr>
            <p:ph type="sldNum" sz="quarter" idx="10"/>
          </p:nvPr>
        </p:nvSpPr>
        <p:spPr/>
        <p:txBody>
          <a:bodyPr/>
          <a:lstStyle/>
          <a:p>
            <a:fld id="{8E844653-74A9-4C78-B8FF-722D32F4B536}" type="slidenum">
              <a:rPr lang="en-US" smtClean="0"/>
              <a:t>55</a:t>
            </a:fld>
            <a:endParaRPr lang="en-US"/>
          </a:p>
        </p:txBody>
      </p:sp>
    </p:spTree>
    <p:extLst>
      <p:ext uri="{BB962C8B-B14F-4D97-AF65-F5344CB8AC3E}">
        <p14:creationId xmlns:p14="http://schemas.microsoft.com/office/powerpoint/2010/main" val="5596517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What are some of the ways of thinking that are not true? </a:t>
            </a:r>
          </a:p>
          <a:p>
            <a:pPr marL="0" indent="0">
              <a:buFont typeface="Arial" panose="020B0604020202020204" pitchFamily="34" charset="0"/>
              <a:buNone/>
            </a:pPr>
            <a:endParaRPr lang="en-US" dirty="0"/>
          </a:p>
          <a:p>
            <a:pPr marL="628650" lvl="1" indent="-171450">
              <a:buFont typeface="Arial" panose="020B0604020202020204" pitchFamily="34" charset="0"/>
              <a:buChar char="•"/>
            </a:pPr>
            <a:r>
              <a:rPr lang="en-US" dirty="0"/>
              <a:t>On a personal level, family level, city-wide level, national &amp; international level</a:t>
            </a:r>
          </a:p>
          <a:p>
            <a:pPr marL="171450" indent="-171450">
              <a:buFont typeface="Arial" panose="020B0604020202020204" pitchFamily="34" charset="0"/>
              <a:buChar char="•"/>
            </a:pPr>
            <a:endParaRPr lang="en-US" dirty="0"/>
          </a:p>
          <a:p>
            <a:pPr marL="1085850" lvl="2" indent="-171450">
              <a:buFont typeface="Arial" panose="020B0604020202020204" pitchFamily="34" charset="0"/>
              <a:buChar char="•"/>
            </a:pPr>
            <a:r>
              <a:rPr lang="en-US" dirty="0"/>
              <a:t>God is not real / doesn’t exist</a:t>
            </a:r>
          </a:p>
          <a:p>
            <a:pPr marL="1085850" lvl="2" indent="-171450">
              <a:buFont typeface="Arial" panose="020B0604020202020204" pitchFamily="34" charset="0"/>
              <a:buChar char="•"/>
            </a:pPr>
            <a:endParaRPr lang="en-US" dirty="0"/>
          </a:p>
          <a:p>
            <a:pPr marL="1085850" lvl="2" indent="-171450">
              <a:buFont typeface="Arial" panose="020B0604020202020204" pitchFamily="34" charset="0"/>
              <a:buChar char="•"/>
            </a:pPr>
            <a:r>
              <a:rPr lang="en-US" dirty="0"/>
              <a:t>God is not trustworthy</a:t>
            </a:r>
          </a:p>
          <a:p>
            <a:pPr marL="1085850" lvl="2" indent="-171450">
              <a:buFont typeface="Arial" panose="020B0604020202020204" pitchFamily="34" charset="0"/>
              <a:buChar char="•"/>
            </a:pPr>
            <a:endParaRPr lang="en-US" dirty="0"/>
          </a:p>
          <a:p>
            <a:pPr marL="1085850" lvl="2" indent="-171450">
              <a:buFont typeface="Arial" panose="020B0604020202020204" pitchFamily="34" charset="0"/>
              <a:buChar char="•"/>
            </a:pPr>
            <a:r>
              <a:rPr lang="en-US" dirty="0"/>
              <a:t>Why do so many bad things happen?</a:t>
            </a:r>
          </a:p>
          <a:p>
            <a:pPr marL="1085850" lvl="2" indent="-171450">
              <a:buFont typeface="Arial" panose="020B0604020202020204" pitchFamily="34" charset="0"/>
              <a:buChar char="•"/>
            </a:pPr>
            <a:endParaRPr lang="en-US" dirty="0"/>
          </a:p>
          <a:p>
            <a:pPr marL="1085850" lvl="2" indent="-171450">
              <a:buFont typeface="Arial" panose="020B0604020202020204" pitchFamily="34" charset="0"/>
              <a:buChar char="•"/>
            </a:pPr>
            <a:r>
              <a:rPr lang="en-US" dirty="0"/>
              <a:t>It is what it is…</a:t>
            </a:r>
          </a:p>
          <a:p>
            <a:pPr marL="1085850" lvl="2" indent="-171450">
              <a:buFont typeface="Arial" panose="020B0604020202020204" pitchFamily="34" charset="0"/>
              <a:buChar char="•"/>
            </a:pPr>
            <a:endParaRPr lang="en-US" dirty="0"/>
          </a:p>
          <a:p>
            <a:pPr marL="1085850" lvl="2" indent="-171450">
              <a:buFont typeface="Arial" panose="020B0604020202020204" pitchFamily="34" charset="0"/>
              <a:buChar char="•"/>
            </a:pPr>
            <a:r>
              <a:rPr lang="en-US" dirty="0"/>
              <a:t>Whatever… (it doesn’t matter)</a:t>
            </a:r>
          </a:p>
          <a:p>
            <a:pPr marL="1085850" lvl="2" indent="-171450">
              <a:buFont typeface="Arial" panose="020B0604020202020204" pitchFamily="34" charset="0"/>
              <a:buChar char="•"/>
            </a:pPr>
            <a:endParaRPr lang="en-US" dirty="0"/>
          </a:p>
          <a:p>
            <a:pPr marL="1085850" lvl="2" indent="-171450">
              <a:buFont typeface="Arial" panose="020B0604020202020204" pitchFamily="34" charset="0"/>
              <a:buChar char="•"/>
            </a:pPr>
            <a:r>
              <a:rPr lang="en-US" dirty="0"/>
              <a:t>Tolerance / no absolutes</a:t>
            </a:r>
          </a:p>
          <a:p>
            <a:pPr marL="1085850" lvl="2" indent="-171450">
              <a:buFont typeface="Arial" panose="020B0604020202020204" pitchFamily="34" charset="0"/>
              <a:buChar char="•"/>
            </a:pPr>
            <a:endParaRPr lang="en-US" dirty="0"/>
          </a:p>
          <a:p>
            <a:pPr marL="1085850" lvl="2" indent="-171450">
              <a:buFont typeface="Arial" panose="020B0604020202020204" pitchFamily="34" charset="0"/>
              <a:buChar char="•"/>
            </a:pPr>
            <a:r>
              <a:rPr lang="en-US" dirty="0"/>
              <a:t>It’s not hurting anybody</a:t>
            </a:r>
          </a:p>
          <a:p>
            <a:pPr marL="1085850" lvl="2" indent="-171450">
              <a:buFont typeface="Arial" panose="020B0604020202020204" pitchFamily="34" charset="0"/>
              <a:buChar char="•"/>
            </a:pPr>
            <a:endParaRPr lang="en-US" dirty="0"/>
          </a:p>
          <a:p>
            <a:pPr marL="1085850" lvl="2" indent="-171450">
              <a:buFont typeface="Arial" panose="020B0604020202020204" pitchFamily="34" charset="0"/>
              <a:buChar char="•"/>
            </a:pPr>
            <a:r>
              <a:rPr lang="en-US" dirty="0"/>
              <a:t>Born this way / this is just who I am</a:t>
            </a:r>
          </a:p>
          <a:p>
            <a:pPr marL="1085850" lvl="2" indent="-171450">
              <a:buFont typeface="Arial" panose="020B0604020202020204" pitchFamily="34" charset="0"/>
              <a:buChar char="•"/>
            </a:pPr>
            <a:endParaRPr lang="en-US" dirty="0"/>
          </a:p>
          <a:p>
            <a:pPr marL="1085850" lvl="2" indent="-171450">
              <a:buFont typeface="Arial" panose="020B0604020202020204" pitchFamily="34" charset="0"/>
              <a:buChar char="•"/>
            </a:pPr>
            <a:r>
              <a:rPr lang="en-US" dirty="0"/>
              <a:t>Our value is in our performance</a:t>
            </a:r>
          </a:p>
          <a:p>
            <a:pPr marL="1085850" lvl="2"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But also serious bondages to things like pornography</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Relational soul ties</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Verbal commitments we can’t keep incl. co-signing</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Greed</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Divorce as covenant breaking</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Emotional strongholds</a:t>
            </a:r>
          </a:p>
          <a:p>
            <a:endParaRPr lang="en-US" dirty="0"/>
          </a:p>
        </p:txBody>
      </p:sp>
      <p:sp>
        <p:nvSpPr>
          <p:cNvPr id="4" name="Slide Number Placeholder 3"/>
          <p:cNvSpPr>
            <a:spLocks noGrp="1"/>
          </p:cNvSpPr>
          <p:nvPr>
            <p:ph type="sldNum" sz="quarter" idx="10"/>
          </p:nvPr>
        </p:nvSpPr>
        <p:spPr/>
        <p:txBody>
          <a:bodyPr/>
          <a:lstStyle/>
          <a:p>
            <a:fld id="{8E844653-74A9-4C78-B8FF-722D32F4B536}" type="slidenum">
              <a:rPr lang="en-US" smtClean="0"/>
              <a:t>56</a:t>
            </a:fld>
            <a:endParaRPr lang="en-US"/>
          </a:p>
        </p:txBody>
      </p:sp>
    </p:spTree>
    <p:extLst>
      <p:ext uri="{BB962C8B-B14F-4D97-AF65-F5344CB8AC3E}">
        <p14:creationId xmlns:p14="http://schemas.microsoft.com/office/powerpoint/2010/main" val="10031303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how it works in life</a:t>
            </a:r>
          </a:p>
          <a:p>
            <a:endParaRPr lang="en-US" dirty="0"/>
          </a:p>
          <a:p>
            <a:r>
              <a:rPr lang="en-US" dirty="0"/>
              <a:t>We are moral beings / we have choices to make</a:t>
            </a:r>
          </a:p>
          <a:p>
            <a:endParaRPr lang="en-US" dirty="0"/>
          </a:p>
          <a:p>
            <a:r>
              <a:rPr lang="en-US" dirty="0"/>
              <a:t>But we are fallen and we tend toward NOT doing what’s right</a:t>
            </a:r>
          </a:p>
          <a:p>
            <a:endParaRPr lang="en-US" dirty="0"/>
          </a:p>
          <a:p>
            <a:pPr lvl="1"/>
            <a:r>
              <a:rPr lang="en-US" dirty="0"/>
              <a:t>2</a:t>
            </a:r>
            <a:r>
              <a:rPr lang="en-US" baseline="30000" dirty="0"/>
              <a:t>nd</a:t>
            </a:r>
            <a:r>
              <a:rPr lang="en-US" dirty="0"/>
              <a:t> law of thermodynamics</a:t>
            </a:r>
          </a:p>
          <a:p>
            <a:pPr lvl="1"/>
            <a:endParaRPr lang="en-US" dirty="0"/>
          </a:p>
          <a:p>
            <a:pPr lvl="0"/>
            <a:r>
              <a:rPr lang="en-US" dirty="0"/>
              <a:t>These laws work righteously &amp; </a:t>
            </a:r>
            <a:r>
              <a:rPr lang="en-US" dirty="0" err="1"/>
              <a:t>unrighteously</a:t>
            </a:r>
            <a:r>
              <a:rPr lang="en-US" dirty="0"/>
              <a:t> / both ways</a:t>
            </a:r>
          </a:p>
        </p:txBody>
      </p:sp>
      <p:sp>
        <p:nvSpPr>
          <p:cNvPr id="4" name="Slide Number Placeholder 3"/>
          <p:cNvSpPr>
            <a:spLocks noGrp="1"/>
          </p:cNvSpPr>
          <p:nvPr>
            <p:ph type="sldNum" sz="quarter" idx="5"/>
          </p:nvPr>
        </p:nvSpPr>
        <p:spPr/>
        <p:txBody>
          <a:bodyPr/>
          <a:lstStyle/>
          <a:p>
            <a:fld id="{8E844653-74A9-4C78-B8FF-722D32F4B536}" type="slidenum">
              <a:rPr lang="en-US" smtClean="0"/>
              <a:t>57</a:t>
            </a:fld>
            <a:endParaRPr lang="en-US"/>
          </a:p>
        </p:txBody>
      </p:sp>
    </p:spTree>
    <p:extLst>
      <p:ext uri="{BB962C8B-B14F-4D97-AF65-F5344CB8AC3E}">
        <p14:creationId xmlns:p14="http://schemas.microsoft.com/office/powerpoint/2010/main" val="23981421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of our lives will be spent re-learning how to think rightly</a:t>
            </a:r>
          </a:p>
          <a:p>
            <a:endParaRPr lang="en-US" dirty="0"/>
          </a:p>
          <a:p>
            <a:r>
              <a:rPr lang="en-US" dirty="0"/>
              <a:t>Makes you realize the importance of getting the Word of God in you</a:t>
            </a:r>
          </a:p>
          <a:p>
            <a:endParaRPr lang="en-US" dirty="0"/>
          </a:p>
          <a:p>
            <a:r>
              <a:rPr lang="en-US" b="1" dirty="0"/>
              <a:t>…transformed (metamorphosis) by the renewing of your mind!!! Romans 12:2</a:t>
            </a:r>
          </a:p>
        </p:txBody>
      </p:sp>
      <p:sp>
        <p:nvSpPr>
          <p:cNvPr id="4" name="Slide Number Placeholder 3"/>
          <p:cNvSpPr>
            <a:spLocks noGrp="1"/>
          </p:cNvSpPr>
          <p:nvPr>
            <p:ph type="sldNum" sz="quarter" idx="10"/>
          </p:nvPr>
        </p:nvSpPr>
        <p:spPr/>
        <p:txBody>
          <a:bodyPr/>
          <a:lstStyle/>
          <a:p>
            <a:fld id="{8E844653-74A9-4C78-B8FF-722D32F4B536}" type="slidenum">
              <a:rPr lang="en-US" smtClean="0"/>
              <a:t>58</a:t>
            </a:fld>
            <a:endParaRPr lang="en-US"/>
          </a:p>
        </p:txBody>
      </p:sp>
    </p:spTree>
    <p:extLst>
      <p:ext uri="{BB962C8B-B14F-4D97-AF65-F5344CB8AC3E}">
        <p14:creationId xmlns:p14="http://schemas.microsoft.com/office/powerpoint/2010/main" val="10353239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844653-74A9-4C78-B8FF-722D32F4B536}" type="slidenum">
              <a:rPr lang="en-US" smtClean="0"/>
              <a:t>59</a:t>
            </a:fld>
            <a:endParaRPr lang="en-US"/>
          </a:p>
        </p:txBody>
      </p:sp>
    </p:spTree>
    <p:extLst>
      <p:ext uri="{BB962C8B-B14F-4D97-AF65-F5344CB8AC3E}">
        <p14:creationId xmlns:p14="http://schemas.microsoft.com/office/powerpoint/2010/main" val="10009007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844653-74A9-4C78-B8FF-722D32F4B536}" type="slidenum">
              <a:rPr lang="en-US" smtClean="0"/>
              <a:t>60</a:t>
            </a:fld>
            <a:endParaRPr lang="en-US"/>
          </a:p>
        </p:txBody>
      </p:sp>
    </p:spTree>
    <p:extLst>
      <p:ext uri="{BB962C8B-B14F-4D97-AF65-F5344CB8AC3E}">
        <p14:creationId xmlns:p14="http://schemas.microsoft.com/office/powerpoint/2010/main" val="15298794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844653-74A9-4C78-B8FF-722D32F4B536}" type="slidenum">
              <a:rPr lang="en-US" smtClean="0"/>
              <a:t>61</a:t>
            </a:fld>
            <a:endParaRPr lang="en-US"/>
          </a:p>
        </p:txBody>
      </p:sp>
    </p:spTree>
    <p:extLst>
      <p:ext uri="{BB962C8B-B14F-4D97-AF65-F5344CB8AC3E}">
        <p14:creationId xmlns:p14="http://schemas.microsoft.com/office/powerpoint/2010/main" val="27766984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very powerful weapons to help us in the battle</a:t>
            </a:r>
          </a:p>
        </p:txBody>
      </p:sp>
      <p:sp>
        <p:nvSpPr>
          <p:cNvPr id="4" name="Slide Number Placeholder 3"/>
          <p:cNvSpPr>
            <a:spLocks noGrp="1"/>
          </p:cNvSpPr>
          <p:nvPr>
            <p:ph type="sldNum" sz="quarter" idx="5"/>
          </p:nvPr>
        </p:nvSpPr>
        <p:spPr/>
        <p:txBody>
          <a:bodyPr/>
          <a:lstStyle/>
          <a:p>
            <a:fld id="{8E844653-74A9-4C78-B8FF-722D32F4B536}" type="slidenum">
              <a:rPr lang="en-US" smtClean="0"/>
              <a:t>62</a:t>
            </a:fld>
            <a:endParaRPr lang="en-US"/>
          </a:p>
        </p:txBody>
      </p:sp>
    </p:spTree>
    <p:extLst>
      <p:ext uri="{BB962C8B-B14F-4D97-AF65-F5344CB8AC3E}">
        <p14:creationId xmlns:p14="http://schemas.microsoft.com/office/powerpoint/2010/main" val="6818947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844653-74A9-4C78-B8FF-722D32F4B536}" type="slidenum">
              <a:rPr lang="en-US" smtClean="0"/>
              <a:t>63</a:t>
            </a:fld>
            <a:endParaRPr lang="en-US"/>
          </a:p>
        </p:txBody>
      </p:sp>
    </p:spTree>
    <p:extLst>
      <p:ext uri="{BB962C8B-B14F-4D97-AF65-F5344CB8AC3E}">
        <p14:creationId xmlns:p14="http://schemas.microsoft.com/office/powerpoint/2010/main" val="6251858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notice spiritual warfare terminology: “overcome” ‘ NIKAO</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easy to remember: 1 - 2 - 2 – 1</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MAJORITY OF S/W IS WAGED IN THE CHOICES WE MAKE IN EVERYDAY LIFE</a:t>
            </a:r>
          </a:p>
          <a:p>
            <a:pPr marL="171450" lvl="0" indent="-171450">
              <a:buFont typeface="Arial" panose="020B0604020202020204" pitchFamily="34" charset="0"/>
              <a:buChar char="•"/>
            </a:pP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Every time we choose to say “yes” to the Lord</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i="1" kern="1200" dirty="0">
                <a:solidFill>
                  <a:schemeClr val="tx1"/>
                </a:solidFill>
                <a:effectLst/>
                <a:latin typeface="+mn-lt"/>
                <a:ea typeface="+mn-ea"/>
                <a:cs typeface="+mn-cs"/>
              </a:rPr>
              <a:t> “responding in the opposite spirit”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this closes doors to the enemy</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pride vs. humility</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greed vs. generosity</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disunity vs. commitment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 of radical steps taken by N. Carolina churches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fear vs. faith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rebellion vs. obedience</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lust vs. purity</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selfishness vs. servanthood</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unforgiveness vs. forgiveness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complaining vs. gratefulness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truth vs. lies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it’s not just resisting evil, but taking positive steps of obedience to </a:t>
            </a:r>
            <a:r>
              <a:rPr lang="en-US" sz="1200" u="sng" kern="1200" dirty="0">
                <a:solidFill>
                  <a:schemeClr val="tx1"/>
                </a:solidFill>
                <a:effectLst/>
                <a:latin typeface="+mn-lt"/>
                <a:ea typeface="+mn-ea"/>
                <a:cs typeface="+mn-cs"/>
              </a:rPr>
              <a:t>overcome</a:t>
            </a:r>
            <a:r>
              <a:rPr lang="en-US" sz="1200" kern="1200" dirty="0">
                <a:solidFill>
                  <a:schemeClr val="tx1"/>
                </a:solidFill>
                <a:effectLst/>
                <a:latin typeface="+mn-lt"/>
                <a:ea typeface="+mn-ea"/>
                <a:cs typeface="+mn-cs"/>
              </a:rPr>
              <a:t> evil with good</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acts of love &amp; righteousness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servant warfare</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importance of openness &amp; accountability</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transparency</a:t>
            </a:r>
          </a:p>
          <a:p>
            <a:endParaRPr lang="en-US" dirty="0"/>
          </a:p>
          <a:p>
            <a:endParaRPr lang="en-US" dirty="0"/>
          </a:p>
        </p:txBody>
      </p:sp>
      <p:sp>
        <p:nvSpPr>
          <p:cNvPr id="4" name="Slide Number Placeholder 3"/>
          <p:cNvSpPr>
            <a:spLocks noGrp="1"/>
          </p:cNvSpPr>
          <p:nvPr>
            <p:ph type="sldNum" sz="quarter" idx="5"/>
          </p:nvPr>
        </p:nvSpPr>
        <p:spPr/>
        <p:txBody>
          <a:bodyPr/>
          <a:lstStyle/>
          <a:p>
            <a:fld id="{8E844653-74A9-4C78-B8FF-722D32F4B536}" type="slidenum">
              <a:rPr lang="en-US" smtClean="0"/>
              <a:t>64</a:t>
            </a:fld>
            <a:endParaRPr lang="en-US"/>
          </a:p>
        </p:txBody>
      </p:sp>
    </p:spTree>
    <p:extLst>
      <p:ext uri="{BB962C8B-B14F-4D97-AF65-F5344CB8AC3E}">
        <p14:creationId xmlns:p14="http://schemas.microsoft.com/office/powerpoint/2010/main" val="3693840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need to fix our eyes on Jesus, not the Devil</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They are not to compare!!</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Although there are some in the Body of Christ who “</a:t>
            </a:r>
            <a:r>
              <a:rPr lang="en-US" b="1" dirty="0"/>
              <a:t>see</a:t>
            </a:r>
            <a:r>
              <a:rPr lang="en-US" dirty="0"/>
              <a:t>” more than others</a:t>
            </a:r>
          </a:p>
        </p:txBody>
      </p:sp>
      <p:sp>
        <p:nvSpPr>
          <p:cNvPr id="4" name="Slide Number Placeholder 3"/>
          <p:cNvSpPr>
            <a:spLocks noGrp="1"/>
          </p:cNvSpPr>
          <p:nvPr>
            <p:ph type="sldNum" sz="quarter" idx="10"/>
          </p:nvPr>
        </p:nvSpPr>
        <p:spPr/>
        <p:txBody>
          <a:bodyPr/>
          <a:lstStyle/>
          <a:p>
            <a:fld id="{8E844653-74A9-4C78-B8FF-722D32F4B536}" type="slidenum">
              <a:rPr lang="en-US" smtClean="0"/>
              <a:t>5</a:t>
            </a:fld>
            <a:endParaRPr lang="en-US"/>
          </a:p>
        </p:txBody>
      </p:sp>
    </p:spTree>
    <p:extLst>
      <p:ext uri="{BB962C8B-B14F-4D97-AF65-F5344CB8AC3E}">
        <p14:creationId xmlns:p14="http://schemas.microsoft.com/office/powerpoint/2010/main" val="5822712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Travail</a:t>
            </a:r>
          </a:p>
          <a:p>
            <a:endParaRPr lang="en-US" dirty="0"/>
          </a:p>
          <a:p>
            <a:r>
              <a:rPr lang="en-US" dirty="0"/>
              <a:t>S/Warfare prayers </a:t>
            </a:r>
          </a:p>
          <a:p>
            <a:endParaRPr lang="en-US" dirty="0"/>
          </a:p>
          <a:p>
            <a:r>
              <a:rPr lang="en-US" dirty="0"/>
              <a:t>Using the imprecatory Psalms</a:t>
            </a:r>
          </a:p>
        </p:txBody>
      </p:sp>
      <p:sp>
        <p:nvSpPr>
          <p:cNvPr id="4" name="Slide Number Placeholder 3"/>
          <p:cNvSpPr>
            <a:spLocks noGrp="1"/>
          </p:cNvSpPr>
          <p:nvPr>
            <p:ph type="sldNum" sz="quarter" idx="10"/>
          </p:nvPr>
        </p:nvSpPr>
        <p:spPr/>
        <p:txBody>
          <a:bodyPr/>
          <a:lstStyle/>
          <a:p>
            <a:fld id="{8E844653-74A9-4C78-B8FF-722D32F4B536}" type="slidenum">
              <a:rPr lang="en-US" smtClean="0"/>
              <a:t>65</a:t>
            </a:fld>
            <a:endParaRPr lang="en-US"/>
          </a:p>
        </p:txBody>
      </p:sp>
    </p:spTree>
    <p:extLst>
      <p:ext uri="{BB962C8B-B14F-4D97-AF65-F5344CB8AC3E}">
        <p14:creationId xmlns:p14="http://schemas.microsoft.com/office/powerpoint/2010/main" val="1014472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Matthew 6:16:  “…</a:t>
            </a:r>
            <a:r>
              <a:rPr lang="en-US" sz="1200" b="1" kern="1200" dirty="0">
                <a:solidFill>
                  <a:schemeClr val="tx1"/>
                </a:solidFill>
                <a:effectLst/>
                <a:latin typeface="+mn-lt"/>
                <a:ea typeface="+mn-ea"/>
                <a:cs typeface="+mn-cs"/>
              </a:rPr>
              <a:t>when</a:t>
            </a:r>
            <a:r>
              <a:rPr lang="en-US" sz="1200" kern="1200" dirty="0">
                <a:solidFill>
                  <a:schemeClr val="tx1"/>
                </a:solidFill>
                <a:effectLst/>
                <a:latin typeface="+mn-lt"/>
                <a:ea typeface="+mn-ea"/>
                <a:cs typeface="+mn-cs"/>
              </a:rPr>
              <a:t> you fast…”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Acts 13:3; 14:23: Important decisions &amp; appointments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Isaiah 58:6-11: God’s kind of fast</a:t>
            </a:r>
          </a:p>
          <a:p>
            <a:pPr lvl="0"/>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extra power / it’s taking God seriously</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was an expected part of the disciple’s life</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Esther only recorded as fasting, not even praying</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Sleep / food / media / Facebook / TV</a:t>
            </a:r>
            <a:endParaRPr lang="en-US" dirty="0"/>
          </a:p>
          <a:p>
            <a:endParaRPr lang="en-US" dirty="0"/>
          </a:p>
        </p:txBody>
      </p:sp>
      <p:sp>
        <p:nvSpPr>
          <p:cNvPr id="4" name="Slide Number Placeholder 3"/>
          <p:cNvSpPr>
            <a:spLocks noGrp="1"/>
          </p:cNvSpPr>
          <p:nvPr>
            <p:ph type="sldNum" sz="quarter" idx="10"/>
          </p:nvPr>
        </p:nvSpPr>
        <p:spPr/>
        <p:txBody>
          <a:bodyPr/>
          <a:lstStyle/>
          <a:p>
            <a:fld id="{8E844653-74A9-4C78-B8FF-722D32F4B536}" type="slidenum">
              <a:rPr lang="en-US" smtClean="0"/>
              <a:t>68</a:t>
            </a:fld>
            <a:endParaRPr lang="en-US"/>
          </a:p>
        </p:txBody>
      </p:sp>
    </p:spTree>
    <p:extLst>
      <p:ext uri="{BB962C8B-B14F-4D97-AF65-F5344CB8AC3E}">
        <p14:creationId xmlns:p14="http://schemas.microsoft.com/office/powerpoint/2010/main" val="37799740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common in India: called “fasting-prayer”</a:t>
            </a:r>
          </a:p>
          <a:p>
            <a:endParaRPr lang="en-US" dirty="0"/>
          </a:p>
          <a:p>
            <a:r>
              <a:rPr lang="en-US" dirty="0"/>
              <a:t>Example of SOI ‘99 in Dehradun</a:t>
            </a:r>
          </a:p>
        </p:txBody>
      </p:sp>
      <p:sp>
        <p:nvSpPr>
          <p:cNvPr id="4" name="Slide Number Placeholder 3"/>
          <p:cNvSpPr>
            <a:spLocks noGrp="1"/>
          </p:cNvSpPr>
          <p:nvPr>
            <p:ph type="sldNum" sz="quarter" idx="10"/>
          </p:nvPr>
        </p:nvSpPr>
        <p:spPr/>
        <p:txBody>
          <a:bodyPr/>
          <a:lstStyle/>
          <a:p>
            <a:fld id="{8E844653-74A9-4C78-B8FF-722D32F4B536}" type="slidenum">
              <a:rPr lang="en-US" smtClean="0"/>
              <a:t>69</a:t>
            </a:fld>
            <a:endParaRPr lang="en-US"/>
          </a:p>
        </p:txBody>
      </p:sp>
    </p:spTree>
    <p:extLst>
      <p:ext uri="{BB962C8B-B14F-4D97-AF65-F5344CB8AC3E}">
        <p14:creationId xmlns:p14="http://schemas.microsoft.com/office/powerpoint/2010/main" val="39133006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844653-74A9-4C78-B8FF-722D32F4B536}" type="slidenum">
              <a:rPr lang="en-US" smtClean="0"/>
              <a:t>70</a:t>
            </a:fld>
            <a:endParaRPr lang="en-US"/>
          </a:p>
        </p:txBody>
      </p:sp>
    </p:spTree>
    <p:extLst>
      <p:ext uri="{BB962C8B-B14F-4D97-AF65-F5344CB8AC3E}">
        <p14:creationId xmlns:p14="http://schemas.microsoft.com/office/powerpoint/2010/main" val="19516047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FAST!!</a:t>
            </a:r>
          </a:p>
          <a:p>
            <a:endParaRPr lang="en-US" dirty="0"/>
          </a:p>
          <a:p>
            <a:r>
              <a:rPr lang="en-US" dirty="0"/>
              <a:t>Motivation: do it for God &amp; His reward</a:t>
            </a:r>
          </a:p>
        </p:txBody>
      </p:sp>
      <p:sp>
        <p:nvSpPr>
          <p:cNvPr id="4" name="Slide Number Placeholder 3"/>
          <p:cNvSpPr>
            <a:spLocks noGrp="1"/>
          </p:cNvSpPr>
          <p:nvPr>
            <p:ph type="sldNum" sz="quarter" idx="10"/>
          </p:nvPr>
        </p:nvSpPr>
        <p:spPr/>
        <p:txBody>
          <a:bodyPr/>
          <a:lstStyle/>
          <a:p>
            <a:fld id="{8E844653-74A9-4C78-B8FF-722D32F4B536}" type="slidenum">
              <a:rPr lang="en-US" smtClean="0"/>
              <a:t>71</a:t>
            </a:fld>
            <a:endParaRPr lang="en-US"/>
          </a:p>
        </p:txBody>
      </p:sp>
    </p:spTree>
    <p:extLst>
      <p:ext uri="{BB962C8B-B14F-4D97-AF65-F5344CB8AC3E}">
        <p14:creationId xmlns:p14="http://schemas.microsoft.com/office/powerpoint/2010/main" val="26607946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Isaiah 58:6–12 (NIV84) </a:t>
            </a:r>
          </a:p>
          <a:p>
            <a:r>
              <a:rPr lang="en-US" sz="1200" u="none" strike="noStrike" kern="1200" baseline="30000" dirty="0">
                <a:solidFill>
                  <a:schemeClr val="tx1"/>
                </a:solidFill>
                <a:effectLst/>
                <a:latin typeface="+mn-lt"/>
                <a:ea typeface="+mn-ea"/>
                <a:cs typeface="+mn-cs"/>
              </a:rPr>
              <a:t>6</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not this the kind of fasting I have chosen: to loose the chains of injustice and untie the cords of the yoke, to set the oppressed free and break every yoke? </a:t>
            </a:r>
          </a:p>
          <a:p>
            <a:endParaRPr lang="en-US" sz="1200" kern="1200" dirty="0">
              <a:solidFill>
                <a:schemeClr val="tx1"/>
              </a:solidFill>
              <a:effectLst/>
              <a:latin typeface="+mn-lt"/>
              <a:ea typeface="+mn-ea"/>
              <a:cs typeface="+mn-cs"/>
            </a:endParaRPr>
          </a:p>
          <a:p>
            <a:r>
              <a:rPr lang="en-US" sz="1200" u="none" strike="noStrike" kern="1200" baseline="30000" dirty="0">
                <a:solidFill>
                  <a:schemeClr val="tx1"/>
                </a:solidFill>
                <a:effectLst/>
                <a:latin typeface="+mn-lt"/>
                <a:ea typeface="+mn-ea"/>
                <a:cs typeface="+mn-cs"/>
              </a:rPr>
              <a:t>7</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it not to share your food with the hungry and to provide the poor wanderer with shelter— when you see the naked, to clothe him, and not to turn away from your own flesh and blood? </a:t>
            </a:r>
          </a:p>
          <a:p>
            <a:endParaRPr lang="en-US" sz="1200" kern="1200" dirty="0">
              <a:solidFill>
                <a:schemeClr val="tx1"/>
              </a:solidFill>
              <a:effectLst/>
              <a:latin typeface="+mn-lt"/>
              <a:ea typeface="+mn-ea"/>
              <a:cs typeface="+mn-cs"/>
            </a:endParaRPr>
          </a:p>
          <a:p>
            <a:r>
              <a:rPr lang="en-US" sz="1200" u="none" strike="noStrike" kern="1200" baseline="30000" dirty="0">
                <a:solidFill>
                  <a:schemeClr val="tx1"/>
                </a:solidFill>
                <a:effectLst/>
                <a:latin typeface="+mn-lt"/>
                <a:ea typeface="+mn-ea"/>
                <a:cs typeface="+mn-cs"/>
              </a:rPr>
              <a:t>8</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Then your light will break forth like the dawn, and your healing will quickly appear; then your righteousness will go before you, and the glory of the </a:t>
            </a:r>
            <a:r>
              <a:rPr lang="en-US" sz="1200" kern="1200" cap="small" dirty="0">
                <a:solidFill>
                  <a:schemeClr val="tx1"/>
                </a:solidFill>
                <a:effectLst/>
                <a:latin typeface="+mn-lt"/>
                <a:ea typeface="+mn-ea"/>
                <a:cs typeface="+mn-cs"/>
              </a:rPr>
              <a:t>Lord</a:t>
            </a:r>
            <a:r>
              <a:rPr lang="en-US" sz="1200" kern="1200" dirty="0">
                <a:solidFill>
                  <a:schemeClr val="tx1"/>
                </a:solidFill>
                <a:effectLst/>
                <a:latin typeface="+mn-lt"/>
                <a:ea typeface="+mn-ea"/>
                <a:cs typeface="+mn-cs"/>
              </a:rPr>
              <a:t> will be your rear guard. </a:t>
            </a:r>
          </a:p>
          <a:p>
            <a:endParaRPr lang="en-US" sz="1200" kern="1200" dirty="0">
              <a:solidFill>
                <a:schemeClr val="tx1"/>
              </a:solidFill>
              <a:effectLst/>
              <a:latin typeface="+mn-lt"/>
              <a:ea typeface="+mn-ea"/>
              <a:cs typeface="+mn-cs"/>
            </a:endParaRPr>
          </a:p>
          <a:p>
            <a:r>
              <a:rPr lang="en-US" sz="1200" u="none" strike="noStrike" kern="1200" baseline="30000" dirty="0">
                <a:solidFill>
                  <a:schemeClr val="tx1"/>
                </a:solidFill>
                <a:effectLst/>
                <a:latin typeface="+mn-lt"/>
                <a:ea typeface="+mn-ea"/>
                <a:cs typeface="+mn-cs"/>
              </a:rPr>
              <a:t>9</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Then you will call, and the </a:t>
            </a:r>
            <a:r>
              <a:rPr lang="en-US" sz="1200" kern="1200" cap="small" dirty="0">
                <a:solidFill>
                  <a:schemeClr val="tx1"/>
                </a:solidFill>
                <a:effectLst/>
                <a:latin typeface="+mn-lt"/>
                <a:ea typeface="+mn-ea"/>
                <a:cs typeface="+mn-cs"/>
              </a:rPr>
              <a:t>Lord</a:t>
            </a:r>
            <a:r>
              <a:rPr lang="en-US" sz="1200" kern="1200" dirty="0">
                <a:solidFill>
                  <a:schemeClr val="tx1"/>
                </a:solidFill>
                <a:effectLst/>
                <a:latin typeface="+mn-lt"/>
                <a:ea typeface="+mn-ea"/>
                <a:cs typeface="+mn-cs"/>
              </a:rPr>
              <a:t> will answer; you will cry for help, and he will say: Here am I. “If you do away with the yoke of oppression, with the pointing finger and malicious talk, </a:t>
            </a:r>
          </a:p>
          <a:p>
            <a:endParaRPr lang="en-US" sz="1200" kern="1200" dirty="0">
              <a:solidFill>
                <a:schemeClr val="tx1"/>
              </a:solidFill>
              <a:effectLst/>
              <a:latin typeface="+mn-lt"/>
              <a:ea typeface="+mn-ea"/>
              <a:cs typeface="+mn-cs"/>
            </a:endParaRPr>
          </a:p>
          <a:p>
            <a:r>
              <a:rPr lang="en-US" sz="1200" u="none" strike="noStrike" kern="1200" baseline="30000" dirty="0">
                <a:solidFill>
                  <a:schemeClr val="tx1"/>
                </a:solidFill>
                <a:effectLst/>
                <a:latin typeface="+mn-lt"/>
                <a:ea typeface="+mn-ea"/>
                <a:cs typeface="+mn-cs"/>
              </a:rPr>
              <a:t>10</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if you spend yourselves in behalf of the hungry and satisfy the needs of the oppressed, then your light will rise in the darkness, and your night will become like the noonday. </a:t>
            </a:r>
          </a:p>
          <a:p>
            <a:endParaRPr lang="en-US" sz="1200" kern="1200" dirty="0">
              <a:solidFill>
                <a:schemeClr val="tx1"/>
              </a:solidFill>
              <a:effectLst/>
              <a:latin typeface="+mn-lt"/>
              <a:ea typeface="+mn-ea"/>
              <a:cs typeface="+mn-cs"/>
            </a:endParaRPr>
          </a:p>
          <a:p>
            <a:r>
              <a:rPr lang="en-US" sz="1200" u="none" strike="noStrike" kern="1200" baseline="30000" dirty="0">
                <a:solidFill>
                  <a:schemeClr val="tx1"/>
                </a:solidFill>
                <a:effectLst/>
                <a:latin typeface="+mn-lt"/>
                <a:ea typeface="+mn-ea"/>
                <a:cs typeface="+mn-cs"/>
              </a:rPr>
              <a:t>11</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a:t>
            </a:r>
            <a:r>
              <a:rPr lang="en-US" sz="1200" kern="1200" cap="small" dirty="0">
                <a:solidFill>
                  <a:schemeClr val="tx1"/>
                </a:solidFill>
                <a:effectLst/>
                <a:latin typeface="+mn-lt"/>
                <a:ea typeface="+mn-ea"/>
                <a:cs typeface="+mn-cs"/>
              </a:rPr>
              <a:t>Lord</a:t>
            </a:r>
            <a:r>
              <a:rPr lang="en-US" sz="1200" kern="1200" dirty="0">
                <a:solidFill>
                  <a:schemeClr val="tx1"/>
                </a:solidFill>
                <a:effectLst/>
                <a:latin typeface="+mn-lt"/>
                <a:ea typeface="+mn-ea"/>
                <a:cs typeface="+mn-cs"/>
              </a:rPr>
              <a:t> will guide you always; he will satisfy your needs in a sun-scorched land and will strengthen your frame. You will be like a well-watered garden, like a spring whose waters never fail. </a:t>
            </a:r>
          </a:p>
          <a:p>
            <a:endParaRPr lang="en-US" sz="1200" kern="1200" dirty="0">
              <a:solidFill>
                <a:schemeClr val="tx1"/>
              </a:solidFill>
              <a:effectLst/>
              <a:latin typeface="+mn-lt"/>
              <a:ea typeface="+mn-ea"/>
              <a:cs typeface="+mn-cs"/>
            </a:endParaRPr>
          </a:p>
          <a:p>
            <a:r>
              <a:rPr lang="en-US" sz="1200" u="none" strike="noStrike" kern="1200" baseline="30000" dirty="0">
                <a:solidFill>
                  <a:schemeClr val="tx1"/>
                </a:solidFill>
                <a:effectLst/>
                <a:latin typeface="+mn-lt"/>
                <a:ea typeface="+mn-ea"/>
                <a:cs typeface="+mn-cs"/>
              </a:rPr>
              <a:t>12</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Your people will rebuild the ancient ruins and will raise up the age-old foundations; you will be called Repairer of Broken Walls, Restorer of Streets with Dwellings. </a:t>
            </a:r>
          </a:p>
          <a:p>
            <a:endParaRPr lang="en-US" dirty="0"/>
          </a:p>
        </p:txBody>
      </p:sp>
      <p:sp>
        <p:nvSpPr>
          <p:cNvPr id="4" name="Slide Number Placeholder 3"/>
          <p:cNvSpPr>
            <a:spLocks noGrp="1"/>
          </p:cNvSpPr>
          <p:nvPr>
            <p:ph type="sldNum" sz="quarter" idx="10"/>
          </p:nvPr>
        </p:nvSpPr>
        <p:spPr/>
        <p:txBody>
          <a:bodyPr/>
          <a:lstStyle/>
          <a:p>
            <a:fld id="{8E844653-74A9-4C78-B8FF-722D32F4B536}" type="slidenum">
              <a:rPr lang="en-US" smtClean="0"/>
              <a:t>73</a:t>
            </a:fld>
            <a:endParaRPr lang="en-US"/>
          </a:p>
        </p:txBody>
      </p:sp>
    </p:spTree>
    <p:extLst>
      <p:ext uri="{BB962C8B-B14F-4D97-AF65-F5344CB8AC3E}">
        <p14:creationId xmlns:p14="http://schemas.microsoft.com/office/powerpoint/2010/main" val="19830365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844653-74A9-4C78-B8FF-722D32F4B536}" type="slidenum">
              <a:rPr lang="en-US" smtClean="0"/>
              <a:t>74</a:t>
            </a:fld>
            <a:endParaRPr lang="en-US"/>
          </a:p>
        </p:txBody>
      </p:sp>
    </p:spTree>
    <p:extLst>
      <p:ext uri="{BB962C8B-B14F-4D97-AF65-F5344CB8AC3E}">
        <p14:creationId xmlns:p14="http://schemas.microsoft.com/office/powerpoint/2010/main" val="19065892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844653-74A9-4C78-B8FF-722D32F4B536}" type="slidenum">
              <a:rPr lang="en-US" smtClean="0"/>
              <a:t>75</a:t>
            </a:fld>
            <a:endParaRPr lang="en-US"/>
          </a:p>
        </p:txBody>
      </p:sp>
    </p:spTree>
    <p:extLst>
      <p:ext uri="{BB962C8B-B14F-4D97-AF65-F5344CB8AC3E}">
        <p14:creationId xmlns:p14="http://schemas.microsoft.com/office/powerpoint/2010/main" val="2355316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Blood / what makes it so powerful?</a:t>
            </a:r>
          </a:p>
          <a:p>
            <a:pPr lvl="0"/>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Death / what’s in the blood? (Life)</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sacrificial death (blood of the Lamb)</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lamb of God</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value of what He did</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totally innocent giving His life sacrificially for the totally guilty</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is what gives His blood authority &amp; power</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“There's more power in one drop of the shed blood of the Lord Jesus Christ to cleanse men's hearts from the stain of sin,</a:t>
            </a:r>
          </a:p>
          <a:p>
            <a:r>
              <a:rPr lang="en-US" sz="1200" kern="1200" dirty="0">
                <a:solidFill>
                  <a:schemeClr val="tx1"/>
                </a:solidFill>
                <a:effectLst/>
                <a:latin typeface="+mn-lt"/>
                <a:ea typeface="+mn-ea"/>
                <a:cs typeface="+mn-cs"/>
              </a:rPr>
              <a:t>than the accumulated filth of men's sin since Adam &amp; Eve.”  </a:t>
            </a:r>
          </a:p>
          <a:p>
            <a:r>
              <a:rPr lang="en-US" sz="1200" kern="1200" dirty="0">
                <a:solidFill>
                  <a:schemeClr val="tx1"/>
                </a:solidFill>
                <a:effectLst/>
                <a:latin typeface="+mn-lt"/>
                <a:ea typeface="+mn-ea"/>
                <a:cs typeface="+mn-cs"/>
              </a:rPr>
              <a:t>John Dawson</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No man can redeem the life of another or give to God a ransom for him – </a:t>
            </a:r>
          </a:p>
          <a:p>
            <a:r>
              <a:rPr lang="en-US" sz="1200" i="1" kern="1200" dirty="0">
                <a:solidFill>
                  <a:schemeClr val="tx1"/>
                </a:solidFill>
                <a:effectLst/>
                <a:latin typeface="+mn-lt"/>
                <a:ea typeface="+mn-ea"/>
                <a:cs typeface="+mn-cs"/>
              </a:rPr>
              <a:t>the ransom for a life is costly, no payment is ever enough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Psalm 49:7,8</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For you know that it was not with perishable things such as silver or gold</a:t>
            </a:r>
          </a:p>
          <a:p>
            <a:r>
              <a:rPr lang="en-US" sz="1200" i="1" kern="1200" dirty="0">
                <a:solidFill>
                  <a:schemeClr val="tx1"/>
                </a:solidFill>
                <a:effectLst/>
                <a:latin typeface="+mn-lt"/>
                <a:ea typeface="+mn-ea"/>
                <a:cs typeface="+mn-cs"/>
              </a:rPr>
              <a:t>that you were redeemed from the empty way of life handed down to you from your forefathers, </a:t>
            </a:r>
          </a:p>
          <a:p>
            <a:r>
              <a:rPr lang="en-US" sz="1200" i="1" kern="1200" dirty="0">
                <a:solidFill>
                  <a:schemeClr val="tx1"/>
                </a:solidFill>
                <a:effectLst/>
                <a:latin typeface="+mn-lt"/>
                <a:ea typeface="+mn-ea"/>
                <a:cs typeface="+mn-cs"/>
              </a:rPr>
              <a:t>but with the precious blood of Christ, a lamb without blemish or defect.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Peter 1:18,19</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E844653-74A9-4C78-B8FF-722D32F4B536}" type="slidenum">
              <a:rPr lang="en-US" smtClean="0"/>
              <a:t>76</a:t>
            </a:fld>
            <a:endParaRPr lang="en-US"/>
          </a:p>
        </p:txBody>
      </p:sp>
    </p:spTree>
    <p:extLst>
      <p:ext uri="{BB962C8B-B14F-4D97-AF65-F5344CB8AC3E}">
        <p14:creationId xmlns:p14="http://schemas.microsoft.com/office/powerpoint/2010/main" val="3457179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dirty="0"/>
          </a:p>
        </p:txBody>
      </p:sp>
      <p:sp>
        <p:nvSpPr>
          <p:cNvPr id="4" name="Slide Number Placeholder 3"/>
          <p:cNvSpPr>
            <a:spLocks noGrp="1"/>
          </p:cNvSpPr>
          <p:nvPr>
            <p:ph type="sldNum" sz="quarter" idx="10"/>
          </p:nvPr>
        </p:nvSpPr>
        <p:spPr/>
        <p:txBody>
          <a:bodyPr/>
          <a:lstStyle/>
          <a:p>
            <a:fld id="{8E844653-74A9-4C78-B8FF-722D32F4B536}" type="slidenum">
              <a:rPr lang="en-US" smtClean="0"/>
              <a:t>78</a:t>
            </a:fld>
            <a:endParaRPr lang="en-US"/>
          </a:p>
        </p:txBody>
      </p:sp>
    </p:spTree>
    <p:extLst>
      <p:ext uri="{BB962C8B-B14F-4D97-AF65-F5344CB8AC3E}">
        <p14:creationId xmlns:p14="http://schemas.microsoft.com/office/powerpoint/2010/main" val="1551273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&gt;300x “don’t fear”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Demons are not to be feared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People are not to be feared (fear of man)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God is to be feared</a:t>
            </a:r>
          </a:p>
        </p:txBody>
      </p:sp>
      <p:sp>
        <p:nvSpPr>
          <p:cNvPr id="4" name="Slide Number Placeholder 3"/>
          <p:cNvSpPr>
            <a:spLocks noGrp="1"/>
          </p:cNvSpPr>
          <p:nvPr>
            <p:ph type="sldNum" sz="quarter" idx="10"/>
          </p:nvPr>
        </p:nvSpPr>
        <p:spPr/>
        <p:txBody>
          <a:bodyPr/>
          <a:lstStyle/>
          <a:p>
            <a:fld id="{8E844653-74A9-4C78-B8FF-722D32F4B536}" type="slidenum">
              <a:rPr lang="en-US" smtClean="0"/>
              <a:t>6</a:t>
            </a:fld>
            <a:endParaRPr lang="en-US"/>
          </a:p>
        </p:txBody>
      </p:sp>
    </p:spTree>
    <p:extLst>
      <p:ext uri="{BB962C8B-B14F-4D97-AF65-F5344CB8AC3E}">
        <p14:creationId xmlns:p14="http://schemas.microsoft.com/office/powerpoint/2010/main" val="28134102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nobody can take from you what God has done in your life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It’s the testimony of who Jesus is, what He’s promised (said), and what He has done!</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testimony of Jesus is the spirit of prophecy</a:t>
            </a:r>
          </a:p>
          <a:p>
            <a:r>
              <a:rPr lang="en-US" b="1" i="0" dirty="0"/>
              <a:t>Rev 19:10</a:t>
            </a:r>
          </a:p>
          <a:p>
            <a:endParaRPr lang="en-US" dirty="0"/>
          </a:p>
          <a:p>
            <a:r>
              <a:rPr lang="en-US" dirty="0"/>
              <a:t>Sharing your faith teaching in a few weeks</a:t>
            </a:r>
          </a:p>
        </p:txBody>
      </p:sp>
      <p:sp>
        <p:nvSpPr>
          <p:cNvPr id="4" name="Slide Number Placeholder 3"/>
          <p:cNvSpPr>
            <a:spLocks noGrp="1"/>
          </p:cNvSpPr>
          <p:nvPr>
            <p:ph type="sldNum" sz="quarter" idx="5"/>
          </p:nvPr>
        </p:nvSpPr>
        <p:spPr/>
        <p:txBody>
          <a:bodyPr/>
          <a:lstStyle/>
          <a:p>
            <a:fld id="{8E844653-74A9-4C78-B8FF-722D32F4B536}" type="slidenum">
              <a:rPr lang="en-US" smtClean="0"/>
              <a:t>80</a:t>
            </a:fld>
            <a:endParaRPr lang="en-US"/>
          </a:p>
        </p:txBody>
      </p:sp>
    </p:spTree>
    <p:extLst>
      <p:ext uri="{BB962C8B-B14F-4D97-AF65-F5344CB8AC3E}">
        <p14:creationId xmlns:p14="http://schemas.microsoft.com/office/powerpoint/2010/main" val="35701444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once this issue is settled we’re free</a:t>
            </a:r>
          </a:p>
          <a:p>
            <a:endParaRPr lang="en-US" dirty="0"/>
          </a:p>
        </p:txBody>
      </p:sp>
      <p:sp>
        <p:nvSpPr>
          <p:cNvPr id="4" name="Slide Number Placeholder 3"/>
          <p:cNvSpPr>
            <a:spLocks noGrp="1"/>
          </p:cNvSpPr>
          <p:nvPr>
            <p:ph type="sldNum" sz="quarter" idx="10"/>
          </p:nvPr>
        </p:nvSpPr>
        <p:spPr/>
        <p:txBody>
          <a:bodyPr/>
          <a:lstStyle/>
          <a:p>
            <a:fld id="{8E844653-74A9-4C78-B8FF-722D32F4B536}" type="slidenum">
              <a:rPr lang="en-US" smtClean="0"/>
              <a:t>82</a:t>
            </a:fld>
            <a:endParaRPr lang="en-US"/>
          </a:p>
        </p:txBody>
      </p:sp>
    </p:spTree>
    <p:extLst>
      <p:ext uri="{BB962C8B-B14F-4D97-AF65-F5344CB8AC3E}">
        <p14:creationId xmlns:p14="http://schemas.microsoft.com/office/powerpoint/2010/main" val="19409346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TERTULLIAN = full name Quintus Septimius </a:t>
            </a:r>
            <a:r>
              <a:rPr lang="en-US" dirty="0" err="1"/>
              <a:t>Florens</a:t>
            </a:r>
            <a:r>
              <a:rPr lang="en-US" dirty="0"/>
              <a:t> </a:t>
            </a:r>
            <a:r>
              <a:rPr lang="en-US" dirty="0" err="1"/>
              <a:t>Tertullianus</a:t>
            </a:r>
            <a:r>
              <a:rPr lang="en-US" dirty="0"/>
              <a:t>, c. 155 – c. 240 AD, was a prolific early Christian author from Carthage in the Roman province of Africa.</a:t>
            </a:r>
          </a:p>
          <a:p>
            <a:endParaRPr lang="en-US" dirty="0"/>
          </a:p>
          <a:p>
            <a:r>
              <a:rPr lang="en-US"/>
              <a:t>ADD IN HERE THE QUOTE FROM BETH MOORE</a:t>
            </a:r>
            <a:endParaRPr lang="en-US" dirty="0"/>
          </a:p>
        </p:txBody>
      </p:sp>
      <p:sp>
        <p:nvSpPr>
          <p:cNvPr id="4" name="Slide Number Placeholder 3"/>
          <p:cNvSpPr>
            <a:spLocks noGrp="1"/>
          </p:cNvSpPr>
          <p:nvPr>
            <p:ph type="sldNum" sz="quarter" idx="10"/>
          </p:nvPr>
        </p:nvSpPr>
        <p:spPr/>
        <p:txBody>
          <a:bodyPr/>
          <a:lstStyle/>
          <a:p>
            <a:fld id="{8E844653-74A9-4C78-B8FF-722D32F4B536}" type="slidenum">
              <a:rPr lang="en-US" smtClean="0"/>
              <a:t>84</a:t>
            </a:fld>
            <a:endParaRPr lang="en-US"/>
          </a:p>
        </p:txBody>
      </p:sp>
    </p:spTree>
    <p:extLst>
      <p:ext uri="{BB962C8B-B14F-4D97-AF65-F5344CB8AC3E}">
        <p14:creationId xmlns:p14="http://schemas.microsoft.com/office/powerpoint/2010/main" val="19142273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Center for the Study of Global Christianity estimates that </a:t>
            </a:r>
          </a:p>
          <a:p>
            <a:r>
              <a:rPr lang="en-US" sz="1200" kern="1200" dirty="0">
                <a:solidFill>
                  <a:schemeClr val="tx1"/>
                </a:solidFill>
                <a:effectLst/>
                <a:latin typeface="+mn-lt"/>
                <a:ea typeface="+mn-ea"/>
                <a:cs typeface="+mn-cs"/>
              </a:rPr>
              <a:t>more than 70 million Christians have been martyred </a:t>
            </a:r>
          </a:p>
          <a:p>
            <a:r>
              <a:rPr lang="en-US" sz="1200" kern="1200" dirty="0">
                <a:solidFill>
                  <a:schemeClr val="tx1"/>
                </a:solidFill>
                <a:effectLst/>
                <a:latin typeface="+mn-lt"/>
                <a:ea typeface="+mn-ea"/>
                <a:cs typeface="+mn-cs"/>
              </a:rPr>
              <a:t>over the last two millennia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More than half of these were in the 20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 under </a:t>
            </a:r>
          </a:p>
          <a:p>
            <a:r>
              <a:rPr lang="en-US" sz="1200" kern="1200" dirty="0">
                <a:solidFill>
                  <a:schemeClr val="tx1"/>
                </a:solidFill>
                <a:effectLst/>
                <a:latin typeface="+mn-lt"/>
                <a:ea typeface="+mn-ea"/>
                <a:cs typeface="+mn-cs"/>
              </a:rPr>
              <a:t>fascist and communist regimes.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the early 21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century, we estimate that 1 million Christians were </a:t>
            </a:r>
          </a:p>
          <a:p>
            <a:r>
              <a:rPr lang="en-US" sz="1200" kern="1200" dirty="0">
                <a:solidFill>
                  <a:schemeClr val="tx1"/>
                </a:solidFill>
                <a:effectLst/>
                <a:latin typeface="+mn-lt"/>
                <a:ea typeface="+mn-ea"/>
                <a:cs typeface="+mn-cs"/>
              </a:rPr>
              <a:t>killed over the 10 year period from 2000 – 2010, an average of</a:t>
            </a:r>
          </a:p>
          <a:p>
            <a:r>
              <a:rPr lang="en-US" sz="1200" kern="1200" dirty="0">
                <a:solidFill>
                  <a:schemeClr val="tx1"/>
                </a:solidFill>
                <a:effectLst/>
                <a:latin typeface="+mn-lt"/>
                <a:ea typeface="+mn-ea"/>
                <a:cs typeface="+mn-cs"/>
              </a:rPr>
              <a:t>approximately 100,000 Christians killed each year or </a:t>
            </a:r>
            <a:r>
              <a:rPr lang="en-US" b="1" dirty="0"/>
              <a:t>between 287 and 288 martyrs per day: twelve per hour, or one every five minutes!</a:t>
            </a:r>
          </a:p>
          <a:p>
            <a:endParaRPr lang="en-US" b="1" dirty="0"/>
          </a:p>
          <a:p>
            <a:r>
              <a:rPr lang="en-US" b="1" dirty="0"/>
              <a:t>Photos of ISIS beheading Ethiopian Christians on a beach in Libya / &amp; then publicizing it to the whole world as if bragging</a:t>
            </a:r>
          </a:p>
        </p:txBody>
      </p:sp>
      <p:sp>
        <p:nvSpPr>
          <p:cNvPr id="4" name="Slide Number Placeholder 3"/>
          <p:cNvSpPr>
            <a:spLocks noGrp="1"/>
          </p:cNvSpPr>
          <p:nvPr>
            <p:ph type="sldNum" sz="quarter" idx="10"/>
          </p:nvPr>
        </p:nvSpPr>
        <p:spPr/>
        <p:txBody>
          <a:bodyPr/>
          <a:lstStyle/>
          <a:p>
            <a:fld id="{8E844653-74A9-4C78-B8FF-722D32F4B536}" type="slidenum">
              <a:rPr lang="en-US" smtClean="0"/>
              <a:t>85</a:t>
            </a:fld>
            <a:endParaRPr lang="en-US"/>
          </a:p>
        </p:txBody>
      </p:sp>
    </p:spTree>
    <p:extLst>
      <p:ext uri="{BB962C8B-B14F-4D97-AF65-F5344CB8AC3E}">
        <p14:creationId xmlns:p14="http://schemas.microsoft.com/office/powerpoint/2010/main" val="45120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Mark 16:17</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“In My Name they will...”</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Luke 10:17</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“...Lord, even the demons submit to us in Your Name”</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we go/minister as His representatives, ambassadors</a:t>
            </a:r>
          </a:p>
          <a:p>
            <a:pPr lvl="0"/>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Name of the Lord is a strong tower,</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righteous run into it and are safe.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Proverbs 18:10</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it’s understanding Who He is &amp; who we are in relationship to Him</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it’s the issue of authority</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“all authority” (see Matthew 28:18)</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John 17:11 </a:t>
            </a:r>
            <a:r>
              <a:rPr lang="en-US" sz="1200" kern="1200" dirty="0">
                <a:solidFill>
                  <a:schemeClr val="tx1"/>
                </a:solidFill>
                <a:effectLst/>
                <a:latin typeface="+mn-lt"/>
                <a:ea typeface="+mn-ea"/>
                <a:cs typeface="+mn-cs"/>
              </a:rPr>
              <a:t>– protected by the power of the Father’s Name (which He gave to Jesus) </a:t>
            </a:r>
            <a:r>
              <a:rPr lang="en-US" sz="1200" b="1" kern="1200" dirty="0">
                <a:solidFill>
                  <a:schemeClr val="tx1"/>
                </a:solidFill>
                <a:effectLst/>
                <a:latin typeface="+mn-lt"/>
                <a:ea typeface="+mn-ea"/>
                <a:cs typeface="+mn-cs"/>
              </a:rPr>
              <a:t>(read)</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E844653-74A9-4C78-B8FF-722D32F4B536}" type="slidenum">
              <a:rPr lang="en-US" smtClean="0"/>
              <a:t>86</a:t>
            </a:fld>
            <a:endParaRPr lang="en-US"/>
          </a:p>
        </p:txBody>
      </p:sp>
    </p:spTree>
    <p:extLst>
      <p:ext uri="{BB962C8B-B14F-4D97-AF65-F5344CB8AC3E}">
        <p14:creationId xmlns:p14="http://schemas.microsoft.com/office/powerpoint/2010/main" val="11597611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Name represents who He is! </a:t>
            </a:r>
          </a:p>
          <a:p>
            <a:endParaRPr lang="en-US" dirty="0"/>
          </a:p>
          <a:p>
            <a:r>
              <a:rPr lang="en-US" dirty="0"/>
              <a:t>His character! </a:t>
            </a:r>
          </a:p>
          <a:p>
            <a:endParaRPr lang="en-US" dirty="0"/>
          </a:p>
          <a:p>
            <a:r>
              <a:rPr lang="en-US" dirty="0"/>
              <a:t>His identity! </a:t>
            </a:r>
          </a:p>
          <a:p>
            <a:endParaRPr lang="en-US" dirty="0"/>
          </a:p>
          <a:p>
            <a:r>
              <a:rPr lang="en-US" dirty="0"/>
              <a:t>His nature!</a:t>
            </a:r>
          </a:p>
        </p:txBody>
      </p:sp>
      <p:sp>
        <p:nvSpPr>
          <p:cNvPr id="4" name="Slide Number Placeholder 3"/>
          <p:cNvSpPr>
            <a:spLocks noGrp="1"/>
          </p:cNvSpPr>
          <p:nvPr>
            <p:ph type="sldNum" sz="quarter" idx="10"/>
          </p:nvPr>
        </p:nvSpPr>
        <p:spPr/>
        <p:txBody>
          <a:bodyPr/>
          <a:lstStyle/>
          <a:p>
            <a:fld id="{8E844653-74A9-4C78-B8FF-722D32F4B536}" type="slidenum">
              <a:rPr lang="en-US" smtClean="0"/>
              <a:t>87</a:t>
            </a:fld>
            <a:endParaRPr lang="en-US"/>
          </a:p>
        </p:txBody>
      </p:sp>
    </p:spTree>
    <p:extLst>
      <p:ext uri="{BB962C8B-B14F-4D97-AF65-F5344CB8AC3E}">
        <p14:creationId xmlns:p14="http://schemas.microsoft.com/office/powerpoint/2010/main" val="33638499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power in His name comes from the authority that’s been given to Him</a:t>
            </a:r>
          </a:p>
          <a:p>
            <a:endParaRPr lang="en-US" dirty="0"/>
          </a:p>
          <a:p>
            <a:r>
              <a:rPr lang="en-US" dirty="0"/>
              <a:t>“ALL authority has been given to Jesus!</a:t>
            </a:r>
          </a:p>
        </p:txBody>
      </p:sp>
      <p:sp>
        <p:nvSpPr>
          <p:cNvPr id="4" name="Slide Number Placeholder 3"/>
          <p:cNvSpPr>
            <a:spLocks noGrp="1"/>
          </p:cNvSpPr>
          <p:nvPr>
            <p:ph type="sldNum" sz="quarter" idx="10"/>
          </p:nvPr>
        </p:nvSpPr>
        <p:spPr/>
        <p:txBody>
          <a:bodyPr/>
          <a:lstStyle/>
          <a:p>
            <a:fld id="{8E844653-74A9-4C78-B8FF-722D32F4B536}" type="slidenum">
              <a:rPr lang="en-US" smtClean="0"/>
              <a:t>88</a:t>
            </a:fld>
            <a:endParaRPr lang="en-US"/>
          </a:p>
        </p:txBody>
      </p:sp>
    </p:spTree>
    <p:extLst>
      <p:ext uri="{BB962C8B-B14F-4D97-AF65-F5344CB8AC3E}">
        <p14:creationId xmlns:p14="http://schemas.microsoft.com/office/powerpoint/2010/main" val="41389175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Name has been given to Him by His Father</a:t>
            </a:r>
          </a:p>
        </p:txBody>
      </p:sp>
      <p:sp>
        <p:nvSpPr>
          <p:cNvPr id="4" name="Slide Number Placeholder 3"/>
          <p:cNvSpPr>
            <a:spLocks noGrp="1"/>
          </p:cNvSpPr>
          <p:nvPr>
            <p:ph type="sldNum" sz="quarter" idx="10"/>
          </p:nvPr>
        </p:nvSpPr>
        <p:spPr/>
        <p:txBody>
          <a:bodyPr/>
          <a:lstStyle/>
          <a:p>
            <a:fld id="{8E844653-74A9-4C78-B8FF-722D32F4B536}" type="slidenum">
              <a:rPr lang="en-US" smtClean="0"/>
              <a:t>89</a:t>
            </a:fld>
            <a:endParaRPr lang="en-US"/>
          </a:p>
        </p:txBody>
      </p:sp>
    </p:spTree>
    <p:extLst>
      <p:ext uri="{BB962C8B-B14F-4D97-AF65-F5344CB8AC3E}">
        <p14:creationId xmlns:p14="http://schemas.microsoft.com/office/powerpoint/2010/main" val="13730998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Kara’s incredible teaching</a:t>
            </a:r>
          </a:p>
          <a:p>
            <a:endParaRPr lang="en-US" dirty="0"/>
          </a:p>
          <a:p>
            <a:r>
              <a:rPr lang="en-US" dirty="0"/>
              <a:t>So many “</a:t>
            </a:r>
            <a:r>
              <a:rPr lang="en-US" dirty="0" err="1"/>
              <a:t>amens</a:t>
            </a:r>
            <a:r>
              <a:rPr lang="en-US" dirty="0"/>
              <a:t>”</a:t>
            </a:r>
          </a:p>
          <a:p>
            <a:endParaRPr lang="en-US" dirty="0"/>
          </a:p>
          <a:p>
            <a:r>
              <a:rPr lang="en-US" dirty="0"/>
              <a:t>Proclamations &amp; Declarations of truths &amp; promises</a:t>
            </a:r>
          </a:p>
          <a:p>
            <a:endParaRPr lang="en-US" dirty="0"/>
          </a:p>
          <a:p>
            <a:r>
              <a:rPr lang="en-US" dirty="0"/>
              <a:t>Prayers</a:t>
            </a:r>
          </a:p>
          <a:p>
            <a:endParaRPr lang="en-US" dirty="0"/>
          </a:p>
          <a:p>
            <a:r>
              <a:rPr lang="en-US" dirty="0"/>
              <a:t>Songs</a:t>
            </a:r>
          </a:p>
          <a:p>
            <a:endParaRPr lang="en-US" dirty="0"/>
          </a:p>
          <a:p>
            <a:r>
              <a:rPr lang="en-US" dirty="0"/>
              <a:t>* doesn’t have to be in KJV or with a religious voice</a:t>
            </a:r>
          </a:p>
        </p:txBody>
      </p:sp>
      <p:sp>
        <p:nvSpPr>
          <p:cNvPr id="4" name="Slide Number Placeholder 3"/>
          <p:cNvSpPr>
            <a:spLocks noGrp="1"/>
          </p:cNvSpPr>
          <p:nvPr>
            <p:ph type="sldNum" sz="quarter" idx="10"/>
          </p:nvPr>
        </p:nvSpPr>
        <p:spPr/>
        <p:txBody>
          <a:bodyPr/>
          <a:lstStyle/>
          <a:p>
            <a:fld id="{8E844653-74A9-4C78-B8FF-722D32F4B536}" type="slidenum">
              <a:rPr lang="en-US" smtClean="0"/>
              <a:t>90</a:t>
            </a:fld>
            <a:endParaRPr lang="en-US"/>
          </a:p>
        </p:txBody>
      </p:sp>
    </p:spTree>
    <p:extLst>
      <p:ext uri="{BB962C8B-B14F-4D97-AF65-F5344CB8AC3E}">
        <p14:creationId xmlns:p14="http://schemas.microsoft.com/office/powerpoint/2010/main" val="35569626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accuracy / skill</a:t>
            </a:r>
          </a:p>
        </p:txBody>
      </p:sp>
      <p:sp>
        <p:nvSpPr>
          <p:cNvPr id="4" name="Slide Number Placeholder 3"/>
          <p:cNvSpPr>
            <a:spLocks noGrp="1"/>
          </p:cNvSpPr>
          <p:nvPr>
            <p:ph type="sldNum" sz="quarter" idx="10"/>
          </p:nvPr>
        </p:nvSpPr>
        <p:spPr/>
        <p:txBody>
          <a:bodyPr/>
          <a:lstStyle/>
          <a:p>
            <a:fld id="{8E844653-74A9-4C78-B8FF-722D32F4B536}" type="slidenum">
              <a:rPr lang="en-US" smtClean="0"/>
              <a:t>91</a:t>
            </a:fld>
            <a:endParaRPr lang="en-US"/>
          </a:p>
        </p:txBody>
      </p:sp>
    </p:spTree>
    <p:extLst>
      <p:ext uri="{BB962C8B-B14F-4D97-AF65-F5344CB8AC3E}">
        <p14:creationId xmlns:p14="http://schemas.microsoft.com/office/powerpoint/2010/main" val="3296606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HANDOUT</a:t>
            </a:r>
          </a:p>
        </p:txBody>
      </p:sp>
      <p:sp>
        <p:nvSpPr>
          <p:cNvPr id="4" name="Slide Number Placeholder 3"/>
          <p:cNvSpPr>
            <a:spLocks noGrp="1"/>
          </p:cNvSpPr>
          <p:nvPr>
            <p:ph type="sldNum" sz="quarter" idx="5"/>
          </p:nvPr>
        </p:nvSpPr>
        <p:spPr/>
        <p:txBody>
          <a:bodyPr/>
          <a:lstStyle/>
          <a:p>
            <a:fld id="{8E844653-74A9-4C78-B8FF-722D32F4B536}" type="slidenum">
              <a:rPr lang="en-US" smtClean="0"/>
              <a:t>7</a:t>
            </a:fld>
            <a:endParaRPr lang="en-US"/>
          </a:p>
        </p:txBody>
      </p:sp>
    </p:spTree>
    <p:extLst>
      <p:ext uri="{BB962C8B-B14F-4D97-AF65-F5344CB8AC3E}">
        <p14:creationId xmlns:p14="http://schemas.microsoft.com/office/powerpoint/2010/main" val="28761493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Jesus speaks it’s powerful!</a:t>
            </a:r>
          </a:p>
        </p:txBody>
      </p:sp>
      <p:sp>
        <p:nvSpPr>
          <p:cNvPr id="4" name="Slide Number Placeholder 3"/>
          <p:cNvSpPr>
            <a:spLocks noGrp="1"/>
          </p:cNvSpPr>
          <p:nvPr>
            <p:ph type="sldNum" sz="quarter" idx="10"/>
          </p:nvPr>
        </p:nvSpPr>
        <p:spPr/>
        <p:txBody>
          <a:bodyPr/>
          <a:lstStyle/>
          <a:p>
            <a:fld id="{8E844653-74A9-4C78-B8FF-722D32F4B536}" type="slidenum">
              <a:rPr lang="en-US" smtClean="0"/>
              <a:t>94</a:t>
            </a:fld>
            <a:endParaRPr lang="en-US"/>
          </a:p>
        </p:txBody>
      </p:sp>
    </p:spTree>
    <p:extLst>
      <p:ext uri="{BB962C8B-B14F-4D97-AF65-F5344CB8AC3E}">
        <p14:creationId xmlns:p14="http://schemas.microsoft.com/office/powerpoint/2010/main" val="16205526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SOIWSW = School of </a:t>
            </a:r>
            <a:r>
              <a:rPr lang="en-US" b="1" dirty="0"/>
              <a:t>Worship</a:t>
            </a:r>
            <a:r>
              <a:rPr lang="en-US" dirty="0"/>
              <a:t>, Intercession &amp; Spiritual Warfare</a:t>
            </a:r>
          </a:p>
          <a:p>
            <a:endParaRPr lang="en-US" dirty="0"/>
          </a:p>
          <a:p>
            <a:r>
              <a:rPr lang="en-US" dirty="0"/>
              <a:t>Priority of worship</a:t>
            </a:r>
          </a:p>
          <a:p>
            <a:endParaRPr lang="en-US" dirty="0"/>
          </a:p>
          <a:p>
            <a:r>
              <a:rPr lang="en-US" b="1" dirty="0"/>
              <a:t>Story of Jehoshaphat in 2 Chronicles 20</a:t>
            </a:r>
          </a:p>
          <a:p>
            <a:endParaRPr lang="en-US" b="1" dirty="0"/>
          </a:p>
          <a:p>
            <a:r>
              <a:rPr lang="en-US" b="1" dirty="0"/>
              <a:t>Read it?</a:t>
            </a:r>
          </a:p>
        </p:txBody>
      </p:sp>
      <p:sp>
        <p:nvSpPr>
          <p:cNvPr id="4" name="Slide Number Placeholder 3"/>
          <p:cNvSpPr>
            <a:spLocks noGrp="1"/>
          </p:cNvSpPr>
          <p:nvPr>
            <p:ph type="sldNum" sz="quarter" idx="10"/>
          </p:nvPr>
        </p:nvSpPr>
        <p:spPr/>
        <p:txBody>
          <a:bodyPr/>
          <a:lstStyle/>
          <a:p>
            <a:fld id="{8E844653-74A9-4C78-B8FF-722D32F4B536}" type="slidenum">
              <a:rPr lang="en-US" smtClean="0"/>
              <a:t>95</a:t>
            </a:fld>
            <a:endParaRPr lang="en-US"/>
          </a:p>
        </p:txBody>
      </p:sp>
    </p:spTree>
    <p:extLst>
      <p:ext uri="{BB962C8B-B14F-4D97-AF65-F5344CB8AC3E}">
        <p14:creationId xmlns:p14="http://schemas.microsoft.com/office/powerpoint/2010/main" val="20587301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worship is such a powerful part of every time we meet together as the Body of Christ</a:t>
            </a:r>
          </a:p>
          <a:p>
            <a:endParaRPr lang="en-US" dirty="0"/>
          </a:p>
          <a:p>
            <a:r>
              <a:rPr lang="en-US" dirty="0"/>
              <a:t>It’s a slap in the face to the enemy who lost his place as choir director of heaven</a:t>
            </a:r>
          </a:p>
          <a:p>
            <a:endParaRPr lang="en-US" dirty="0"/>
          </a:p>
          <a:p>
            <a:r>
              <a:rPr lang="en-US" dirty="0"/>
              <a:t>See Ezekiel 28:11-19</a:t>
            </a:r>
          </a:p>
        </p:txBody>
      </p:sp>
      <p:sp>
        <p:nvSpPr>
          <p:cNvPr id="4" name="Slide Number Placeholder 3"/>
          <p:cNvSpPr>
            <a:spLocks noGrp="1"/>
          </p:cNvSpPr>
          <p:nvPr>
            <p:ph type="sldNum" sz="quarter" idx="10"/>
          </p:nvPr>
        </p:nvSpPr>
        <p:spPr/>
        <p:txBody>
          <a:bodyPr/>
          <a:lstStyle/>
          <a:p>
            <a:fld id="{8E844653-74A9-4C78-B8FF-722D32F4B536}" type="slidenum">
              <a:rPr lang="en-US" smtClean="0"/>
              <a:t>96</a:t>
            </a:fld>
            <a:endParaRPr lang="en-US"/>
          </a:p>
        </p:txBody>
      </p:sp>
    </p:spTree>
    <p:extLst>
      <p:ext uri="{BB962C8B-B14F-4D97-AF65-F5344CB8AC3E}">
        <p14:creationId xmlns:p14="http://schemas.microsoft.com/office/powerpoint/2010/main" val="40496899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Precede by “God opposes the proud but gives grace to the </a:t>
            </a:r>
            <a:r>
              <a:rPr lang="en-US" b="1" dirty="0"/>
              <a:t>humble</a:t>
            </a:r>
          </a:p>
          <a:p>
            <a:endParaRPr lang="en-US" b="0" dirty="0"/>
          </a:p>
          <a:p>
            <a:r>
              <a:rPr lang="en-US" b="0" dirty="0"/>
              <a:t>“</a:t>
            </a:r>
            <a:r>
              <a:rPr lang="en-US" b="1" dirty="0"/>
              <a:t>resist</a:t>
            </a:r>
            <a:r>
              <a:rPr lang="en-US" b="0" dirty="0"/>
              <a:t>” is same word as used in Eph 6:13 = “</a:t>
            </a:r>
            <a:r>
              <a:rPr lang="en-US" b="1" dirty="0"/>
              <a:t>antihistamine</a:t>
            </a:r>
            <a:r>
              <a:rPr lang="en-US" b="0" dirty="0"/>
              <a:t>”</a:t>
            </a:r>
          </a:p>
          <a:p>
            <a:endParaRPr lang="en-US" b="0" dirty="0"/>
          </a:p>
          <a:p>
            <a:pPr lvl="1"/>
            <a:r>
              <a:rPr lang="en-US" b="0" dirty="0"/>
              <a:t> a class of drug that opposes the activity of histamine receptors in the body</a:t>
            </a:r>
          </a:p>
          <a:p>
            <a:endParaRPr lang="en-US" b="0" dirty="0"/>
          </a:p>
          <a:p>
            <a:pPr lvl="1"/>
            <a:r>
              <a:rPr lang="en-US" b="0" dirty="0"/>
              <a:t>* Have Melissa explain</a:t>
            </a:r>
          </a:p>
        </p:txBody>
      </p:sp>
      <p:sp>
        <p:nvSpPr>
          <p:cNvPr id="4" name="Slide Number Placeholder 3"/>
          <p:cNvSpPr>
            <a:spLocks noGrp="1"/>
          </p:cNvSpPr>
          <p:nvPr>
            <p:ph type="sldNum" sz="quarter" idx="10"/>
          </p:nvPr>
        </p:nvSpPr>
        <p:spPr/>
        <p:txBody>
          <a:bodyPr/>
          <a:lstStyle/>
          <a:p>
            <a:fld id="{8E844653-74A9-4C78-B8FF-722D32F4B536}" type="slidenum">
              <a:rPr lang="en-US" smtClean="0"/>
              <a:t>98</a:t>
            </a:fld>
            <a:endParaRPr lang="en-US"/>
          </a:p>
        </p:txBody>
      </p:sp>
    </p:spTree>
    <p:extLst>
      <p:ext uri="{BB962C8B-B14F-4D97-AF65-F5344CB8AC3E}">
        <p14:creationId xmlns:p14="http://schemas.microsoft.com/office/powerpoint/2010/main" val="5471646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“self-controlled” = disciplined</a:t>
            </a:r>
          </a:p>
          <a:p>
            <a:endParaRPr lang="en-US" b="1" dirty="0"/>
          </a:p>
          <a:p>
            <a:r>
              <a:rPr lang="en-US" b="1" dirty="0"/>
              <a:t>“alert” = clear-minded</a:t>
            </a:r>
          </a:p>
          <a:p>
            <a:endParaRPr lang="en-US" b="1" dirty="0"/>
          </a:p>
          <a:p>
            <a:r>
              <a:rPr lang="en-US" b="1" dirty="0"/>
              <a:t>Prowls around” = on the hunt</a:t>
            </a:r>
          </a:p>
          <a:p>
            <a:endParaRPr lang="en-US" b="1" dirty="0"/>
          </a:p>
          <a:p>
            <a:r>
              <a:rPr lang="en-US" b="1" dirty="0"/>
              <a:t>Roaring</a:t>
            </a:r>
            <a:r>
              <a:rPr lang="en-US" dirty="0"/>
              <a:t> is also one of their strategies for catching prey – </a:t>
            </a:r>
          </a:p>
          <a:p>
            <a:r>
              <a:rPr lang="en-US" dirty="0"/>
              <a:t>they creep up on the prey and when they are close enough, </a:t>
            </a:r>
          </a:p>
          <a:p>
            <a:r>
              <a:rPr lang="en-US" dirty="0"/>
              <a:t>they will let out a roar that confuses that animal(s) and strikes fear into the lion's prey. </a:t>
            </a:r>
          </a:p>
          <a:p>
            <a:r>
              <a:rPr lang="en-US" dirty="0"/>
              <a:t>The prey then cannot "think" or react correctly out of fear and so is trapped and caught by the lion. </a:t>
            </a:r>
          </a:p>
          <a:p>
            <a:endParaRPr lang="en-US" dirty="0"/>
          </a:p>
          <a:p>
            <a:r>
              <a:rPr lang="en-US" dirty="0"/>
              <a:t>“Aslan” = Mongolian word for “lion”</a:t>
            </a:r>
          </a:p>
          <a:p>
            <a:endParaRPr lang="en-US" dirty="0"/>
          </a:p>
          <a:p>
            <a:r>
              <a:rPr lang="en-US" dirty="0"/>
              <a:t>“devour” = “gulp down”</a:t>
            </a:r>
          </a:p>
          <a:p>
            <a:endParaRPr lang="en-US" dirty="0"/>
          </a:p>
          <a:p>
            <a:r>
              <a:rPr lang="en-US" dirty="0"/>
              <a:t>When a cat is going to drink water, it will stick its tongue out, curl the tip of its tongue </a:t>
            </a:r>
            <a:r>
              <a:rPr lang="en-US" i="1" dirty="0"/>
              <a:t>backward, </a:t>
            </a:r>
            <a:r>
              <a:rPr lang="en-US" dirty="0"/>
              <a:t>not forward. </a:t>
            </a:r>
          </a:p>
          <a:p>
            <a:r>
              <a:rPr lang="en-US" dirty="0"/>
              <a:t>This curled tip will touch the liquid, </a:t>
            </a:r>
            <a:r>
              <a:rPr lang="en-US" b="1" dirty="0"/>
              <a:t>barely penetrating the surface</a:t>
            </a:r>
            <a:r>
              <a:rPr lang="en-US" dirty="0"/>
              <a:t>, then retract its tongue back into its mouth very, very fast.  </a:t>
            </a:r>
          </a:p>
          <a:p>
            <a:r>
              <a:rPr lang="en-US" dirty="0"/>
              <a:t>The water sticks to its tongue and a mini-stream subsequently shoots up into its mouth thanks to the power of adhesion and cohesion, respectively.  </a:t>
            </a:r>
          </a:p>
          <a:p>
            <a:r>
              <a:rPr lang="en-US" dirty="0"/>
              <a:t>The cat will then close its mouth at exactly the precise moment where the most water will be in its mouth, just before gravity starts to pull it down.</a:t>
            </a:r>
          </a:p>
          <a:p>
            <a:endParaRPr lang="en-US" dirty="0"/>
          </a:p>
          <a:p>
            <a:r>
              <a:rPr lang="en-US" dirty="0"/>
              <a:t>Resist = antihistamine</a:t>
            </a:r>
          </a:p>
          <a:p>
            <a:endParaRPr lang="en-US" dirty="0"/>
          </a:p>
          <a:p>
            <a:r>
              <a:rPr lang="en-US" dirty="0"/>
              <a:t>Stand firm = histamine = a determined stance / not to be moved</a:t>
            </a:r>
          </a:p>
        </p:txBody>
      </p:sp>
      <p:sp>
        <p:nvSpPr>
          <p:cNvPr id="4" name="Slide Number Placeholder 3"/>
          <p:cNvSpPr>
            <a:spLocks noGrp="1"/>
          </p:cNvSpPr>
          <p:nvPr>
            <p:ph type="sldNum" sz="quarter" idx="10"/>
          </p:nvPr>
        </p:nvSpPr>
        <p:spPr/>
        <p:txBody>
          <a:bodyPr/>
          <a:lstStyle/>
          <a:p>
            <a:fld id="{8E844653-74A9-4C78-B8FF-722D32F4B536}" type="slidenum">
              <a:rPr lang="en-US" smtClean="0"/>
              <a:t>99</a:t>
            </a:fld>
            <a:endParaRPr lang="en-US"/>
          </a:p>
        </p:txBody>
      </p:sp>
    </p:spTree>
    <p:extLst>
      <p:ext uri="{BB962C8B-B14F-4D97-AF65-F5344CB8AC3E}">
        <p14:creationId xmlns:p14="http://schemas.microsoft.com/office/powerpoint/2010/main" val="13849014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Jesus never prayed about dealing with the demonic</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It was always by authoritative command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He knew who He is and where His authority came from and He used it</a:t>
            </a:r>
          </a:p>
        </p:txBody>
      </p:sp>
      <p:sp>
        <p:nvSpPr>
          <p:cNvPr id="4" name="Slide Number Placeholder 3"/>
          <p:cNvSpPr>
            <a:spLocks noGrp="1"/>
          </p:cNvSpPr>
          <p:nvPr>
            <p:ph type="sldNum" sz="quarter" idx="10"/>
          </p:nvPr>
        </p:nvSpPr>
        <p:spPr/>
        <p:txBody>
          <a:bodyPr/>
          <a:lstStyle/>
          <a:p>
            <a:fld id="{8E844653-74A9-4C78-B8FF-722D32F4B536}" type="slidenum">
              <a:rPr lang="en-US" smtClean="0"/>
              <a:t>100</a:t>
            </a:fld>
            <a:endParaRPr lang="en-US"/>
          </a:p>
        </p:txBody>
      </p:sp>
    </p:spTree>
    <p:extLst>
      <p:ext uri="{BB962C8B-B14F-4D97-AF65-F5344CB8AC3E}">
        <p14:creationId xmlns:p14="http://schemas.microsoft.com/office/powerpoint/2010/main" val="208020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Follow along in the Mark version of the story</a:t>
            </a:r>
          </a:p>
          <a:p>
            <a:pPr lvl="0"/>
            <a:endParaRPr lang="en-US" sz="1200" b="1"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Matt 8:14-17; Mark 1:29-34; Luke 4:38-41</a:t>
            </a:r>
          </a:p>
          <a:p>
            <a:pPr lvl="0"/>
            <a:r>
              <a:rPr lang="en-US" sz="1200" kern="1200" dirty="0">
                <a:solidFill>
                  <a:schemeClr val="tx1"/>
                </a:solidFill>
                <a:effectLst/>
                <a:latin typeface="+mn-lt"/>
                <a:ea typeface="+mn-ea"/>
                <a:cs typeface="+mn-cs"/>
              </a:rPr>
              <a:t>Peter’s mother-in-law</a:t>
            </a:r>
          </a:p>
          <a:p>
            <a:pPr lvl="0"/>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As soon as they left the synagogue, they went with James and John straight to Simon Peter and Andrew’s house. Simon’s mother-in-law was there in bed with a high fever. </a:t>
            </a:r>
          </a:p>
          <a:p>
            <a:r>
              <a:rPr lang="en-US" sz="1200" i="1" kern="1200" dirty="0">
                <a:solidFill>
                  <a:schemeClr val="tx1"/>
                </a:solidFill>
                <a:effectLst/>
                <a:latin typeface="+mn-lt"/>
                <a:ea typeface="+mn-ea"/>
                <a:cs typeface="+mn-cs"/>
              </a:rPr>
              <a:t>When Jesus arrived, the first thing they did was to tell Him about her condition and ask Him to help her. So He walked over and stood beside her bed, and </a:t>
            </a:r>
            <a:r>
              <a:rPr lang="en-US" sz="1200" b="1" i="1" kern="1200" dirty="0">
                <a:solidFill>
                  <a:schemeClr val="tx1"/>
                </a:solidFill>
                <a:effectLst/>
                <a:latin typeface="+mn-lt"/>
                <a:ea typeface="+mn-ea"/>
                <a:cs typeface="+mn-cs"/>
              </a:rPr>
              <a:t>rebuked the fever</a:t>
            </a:r>
            <a:r>
              <a:rPr lang="en-US" sz="1200" i="1"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He took her by the hand to help her sit up when the fever instantly left her. At once, she got up off the bed and began to serve them.</a:t>
            </a:r>
          </a:p>
          <a:p>
            <a:r>
              <a:rPr lang="en-US" sz="1200" i="1" kern="1200" dirty="0">
                <a:solidFill>
                  <a:schemeClr val="tx1"/>
                </a:solidFill>
                <a:effectLst/>
                <a:latin typeface="+mn-lt"/>
                <a:ea typeface="+mn-ea"/>
                <a:cs typeface="+mn-cs"/>
              </a:rPr>
              <a:t>Later that evening after sunset and the Sabbath had ended, many others who suffered from all kinds of diseases and those who were tormented by demons were brought to Jesus. </a:t>
            </a:r>
          </a:p>
          <a:p>
            <a:r>
              <a:rPr lang="en-US" sz="1200" i="1" kern="1200" dirty="0">
                <a:solidFill>
                  <a:schemeClr val="tx1"/>
                </a:solidFill>
                <a:effectLst/>
                <a:latin typeface="+mn-lt"/>
                <a:ea typeface="+mn-ea"/>
                <a:cs typeface="+mn-cs"/>
              </a:rPr>
              <a:t>So many came, in fact, that the whole town was gathered together at the door. There also, </a:t>
            </a:r>
            <a:r>
              <a:rPr lang="en-US" sz="1200" b="1" i="1" kern="1200" dirty="0">
                <a:solidFill>
                  <a:schemeClr val="tx1"/>
                </a:solidFill>
                <a:effectLst/>
                <a:latin typeface="+mn-lt"/>
                <a:ea typeface="+mn-ea"/>
                <a:cs typeface="+mn-cs"/>
              </a:rPr>
              <a:t>the demons had to obey Jesus’ simple command</a:t>
            </a:r>
            <a:r>
              <a:rPr lang="en-US" sz="1200" i="1" kern="1200" dirty="0">
                <a:solidFill>
                  <a:schemeClr val="tx1"/>
                </a:solidFill>
                <a:effectLst/>
                <a:latin typeface="+mn-lt"/>
                <a:ea typeface="+mn-ea"/>
                <a:cs typeface="+mn-cs"/>
              </a:rPr>
              <a:t>, and came out shouting, “You’re the Son of God!” </a:t>
            </a:r>
          </a:p>
          <a:p>
            <a:r>
              <a:rPr lang="en-US" sz="1200" i="1" kern="1200" dirty="0">
                <a:solidFill>
                  <a:schemeClr val="tx1"/>
                </a:solidFill>
                <a:effectLst/>
                <a:latin typeface="+mn-lt"/>
                <a:ea typeface="+mn-ea"/>
                <a:cs typeface="+mn-cs"/>
              </a:rPr>
              <a:t>But </a:t>
            </a:r>
            <a:r>
              <a:rPr lang="en-US" sz="1200" b="1" i="1" kern="1200" dirty="0">
                <a:solidFill>
                  <a:schemeClr val="tx1"/>
                </a:solidFill>
                <a:effectLst/>
                <a:latin typeface="+mn-lt"/>
                <a:ea typeface="+mn-ea"/>
                <a:cs typeface="+mn-cs"/>
              </a:rPr>
              <a:t>He rebuked them </a:t>
            </a:r>
            <a:r>
              <a:rPr lang="en-US" sz="1200" i="1" kern="1200" dirty="0">
                <a:solidFill>
                  <a:schemeClr val="tx1"/>
                </a:solidFill>
                <a:effectLst/>
                <a:latin typeface="+mn-lt"/>
                <a:ea typeface="+mn-ea"/>
                <a:cs typeface="+mn-cs"/>
              </a:rPr>
              <a:t>and refused to allow them to speak, because they knew that He was the Messiah. </a:t>
            </a:r>
          </a:p>
          <a:p>
            <a:r>
              <a:rPr lang="en-US" sz="1200" i="1" kern="1200" dirty="0">
                <a:solidFill>
                  <a:schemeClr val="tx1"/>
                </a:solidFill>
                <a:effectLst/>
                <a:latin typeface="+mn-lt"/>
                <a:ea typeface="+mn-ea"/>
                <a:cs typeface="+mn-cs"/>
              </a:rPr>
              <a:t>And one by one He laid His hands on those who were sick and healed them all. This fulfilled what the prophet Isaiah spoke:</a:t>
            </a:r>
          </a:p>
          <a:p>
            <a:r>
              <a:rPr lang="en-US" sz="1200" i="1" kern="1200" cap="small" dirty="0">
                <a:solidFill>
                  <a:schemeClr val="tx1"/>
                </a:solidFill>
                <a:effectLst/>
                <a:latin typeface="+mn-lt"/>
                <a:ea typeface="+mn-ea"/>
                <a:cs typeface="+mn-cs"/>
              </a:rPr>
              <a:t>“He took our illnesses upon Himself and carried away our diseases.”</a:t>
            </a:r>
            <a:endParaRPr lang="en-US" sz="1200" i="1" kern="1200" dirty="0">
              <a:solidFill>
                <a:schemeClr val="tx1"/>
              </a:solidFill>
              <a:effectLst/>
              <a:latin typeface="+mn-lt"/>
              <a:ea typeface="+mn-ea"/>
              <a:cs typeface="+mn-cs"/>
            </a:endParaRPr>
          </a:p>
          <a:p>
            <a:r>
              <a:rPr lang="en-US" sz="1200" b="1" i="1" kern="1200" cap="small" dirty="0">
                <a:solidFill>
                  <a:schemeClr val="tx1"/>
                </a:solidFill>
                <a:effectLst/>
                <a:latin typeface="+mn-lt"/>
                <a:ea typeface="+mn-ea"/>
                <a:cs typeface="+mn-cs"/>
              </a:rPr>
              <a:t>Isaiah 53:4</a:t>
            </a:r>
            <a:endParaRPr lang="en-US" sz="12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E844653-74A9-4C78-B8FF-722D32F4B536}" type="slidenum">
              <a:rPr lang="en-US" smtClean="0"/>
              <a:t>101</a:t>
            </a:fld>
            <a:endParaRPr lang="en-US"/>
          </a:p>
        </p:txBody>
      </p:sp>
    </p:spTree>
    <p:extLst>
      <p:ext uri="{BB962C8B-B14F-4D97-AF65-F5344CB8AC3E}">
        <p14:creationId xmlns:p14="http://schemas.microsoft.com/office/powerpoint/2010/main" val="6010432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844653-74A9-4C78-B8FF-722D32F4B536}" type="slidenum">
              <a:rPr lang="en-US" smtClean="0"/>
              <a:t>104</a:t>
            </a:fld>
            <a:endParaRPr lang="en-US"/>
          </a:p>
        </p:txBody>
      </p:sp>
    </p:spTree>
    <p:extLst>
      <p:ext uri="{BB962C8B-B14F-4D97-AF65-F5344CB8AC3E}">
        <p14:creationId xmlns:p14="http://schemas.microsoft.com/office/powerpoint/2010/main" val="21123389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844653-74A9-4C78-B8FF-722D32F4B536}" type="slidenum">
              <a:rPr lang="en-US" smtClean="0"/>
              <a:t>105</a:t>
            </a:fld>
            <a:endParaRPr lang="en-US"/>
          </a:p>
        </p:txBody>
      </p:sp>
    </p:spTree>
    <p:extLst>
      <p:ext uri="{BB962C8B-B14F-4D97-AF65-F5344CB8AC3E}">
        <p14:creationId xmlns:p14="http://schemas.microsoft.com/office/powerpoint/2010/main" val="19411396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Follow along in the Mark version of the story</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Matt 8:18,23-27; Mark 4:35-41; Luke 8:22-25</a:t>
            </a:r>
          </a:p>
          <a:p>
            <a:pPr lvl="0"/>
            <a:r>
              <a:rPr lang="en-US" sz="1200" kern="1200" dirty="0">
                <a:solidFill>
                  <a:schemeClr val="tx1"/>
                </a:solidFill>
                <a:effectLst/>
                <a:latin typeface="+mn-lt"/>
                <a:ea typeface="+mn-ea"/>
                <a:cs typeface="+mn-cs"/>
              </a:rPr>
              <a:t>wind &amp; waves</a:t>
            </a:r>
          </a:p>
          <a:p>
            <a:pPr lvl="0"/>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Later that day, as evening came, Jesus noticed the crowds beginning to gather around Him again. </a:t>
            </a:r>
          </a:p>
          <a:p>
            <a:r>
              <a:rPr lang="en-US" sz="1200" i="1" kern="1200" dirty="0">
                <a:solidFill>
                  <a:schemeClr val="tx1"/>
                </a:solidFill>
                <a:effectLst/>
                <a:latin typeface="+mn-lt"/>
                <a:ea typeface="+mn-ea"/>
                <a:cs typeface="+mn-cs"/>
              </a:rPr>
              <a:t>So, He told His disciples, “Come on! Let's sail back over to the other side of the lake.”</a:t>
            </a:r>
          </a:p>
          <a:p>
            <a:r>
              <a:rPr lang="en-US" sz="1200" i="1" kern="1200" dirty="0">
                <a:solidFill>
                  <a:schemeClr val="tx1"/>
                </a:solidFill>
                <a:effectLst/>
                <a:latin typeface="+mn-lt"/>
                <a:ea typeface="+mn-ea"/>
                <a:cs typeface="+mn-cs"/>
              </a:rPr>
              <a:t>So, they left the crowd behind and took Him with them in the boat where He’d earlier been sitting, teaching the people.</a:t>
            </a:r>
          </a:p>
          <a:p>
            <a:r>
              <a:rPr lang="en-US" sz="1200" i="1" kern="1200" dirty="0">
                <a:solidFill>
                  <a:schemeClr val="tx1"/>
                </a:solidFill>
                <a:effectLst/>
                <a:latin typeface="+mn-lt"/>
                <a:ea typeface="+mn-ea"/>
                <a:cs typeface="+mn-cs"/>
              </a:rPr>
              <a:t>And a few other boats accompanied them. As they were crossing the lake, a furious windstorm abruptly arose on the lake,</a:t>
            </a:r>
          </a:p>
          <a:p>
            <a:r>
              <a:rPr lang="en-US" sz="1200" i="1" kern="1200" dirty="0">
                <a:solidFill>
                  <a:schemeClr val="tx1"/>
                </a:solidFill>
                <a:effectLst/>
                <a:latin typeface="+mn-lt"/>
                <a:ea typeface="+mn-ea"/>
                <a:cs typeface="+mn-cs"/>
              </a:rPr>
              <a:t>so fierce that high waves were crashing into the boat, which was nearly swamped. </a:t>
            </a:r>
          </a:p>
          <a:p>
            <a:r>
              <a:rPr lang="en-US" sz="1200" i="1" kern="1200" dirty="0">
                <a:solidFill>
                  <a:schemeClr val="tx1"/>
                </a:solidFill>
                <a:effectLst/>
                <a:latin typeface="+mn-lt"/>
                <a:ea typeface="+mn-ea"/>
                <a:cs typeface="+mn-cs"/>
              </a:rPr>
              <a:t>They were all in severe danger. But Jesus was sound asleep in the bow of the boat with His head on a pillow.</a:t>
            </a:r>
          </a:p>
          <a:p>
            <a:r>
              <a:rPr lang="en-US" sz="1200" i="1" kern="1200" dirty="0">
                <a:solidFill>
                  <a:schemeClr val="tx1"/>
                </a:solidFill>
                <a:effectLst/>
                <a:latin typeface="+mn-lt"/>
                <a:ea typeface="+mn-ea"/>
                <a:cs typeface="+mn-cs"/>
              </a:rPr>
              <a:t>So, the disciples went and woke Him up. “Lord!" they cried out, "save us now! Don't You care that we're about to drown?”</a:t>
            </a:r>
          </a:p>
          <a:p>
            <a:r>
              <a:rPr lang="en-US" sz="1200" b="1" i="1" kern="1200" dirty="0">
                <a:solidFill>
                  <a:schemeClr val="tx1"/>
                </a:solidFill>
                <a:effectLst/>
                <a:latin typeface="+mn-lt"/>
                <a:ea typeface="+mn-ea"/>
                <a:cs typeface="+mn-cs"/>
              </a:rPr>
              <a:t>So, He stood up and rebuked the wind and spoke to the raging waves, “Quiet! Be still!”</a:t>
            </a:r>
          </a:p>
          <a:p>
            <a:r>
              <a:rPr lang="en-US" sz="1200" b="1" i="1" kern="1200" dirty="0">
                <a:solidFill>
                  <a:schemeClr val="tx1"/>
                </a:solidFill>
                <a:effectLst/>
                <a:latin typeface="+mn-lt"/>
                <a:ea typeface="+mn-ea"/>
                <a:cs typeface="+mn-cs"/>
              </a:rPr>
              <a:t>And the wind died down, and it became completely calm.</a:t>
            </a:r>
          </a:p>
          <a:p>
            <a:r>
              <a:rPr lang="en-US" sz="1200" i="1" kern="1200" dirty="0">
                <a:solidFill>
                  <a:schemeClr val="tx1"/>
                </a:solidFill>
                <a:effectLst/>
                <a:latin typeface="+mn-lt"/>
                <a:ea typeface="+mn-ea"/>
                <a:cs typeface="+mn-cs"/>
              </a:rPr>
              <a:t>“Why are you so afraid?" He asked them. "Don't you have any faith at all?”</a:t>
            </a:r>
          </a:p>
          <a:p>
            <a:r>
              <a:rPr lang="en-US" sz="1200" i="1" kern="1200" dirty="0">
                <a:solidFill>
                  <a:schemeClr val="tx1"/>
                </a:solidFill>
                <a:effectLst/>
                <a:latin typeface="+mn-lt"/>
                <a:ea typeface="+mn-ea"/>
                <a:cs typeface="+mn-cs"/>
              </a:rPr>
              <a:t>But they were absolutely terrified and marveled, and said to one another, “Who is this Man? </a:t>
            </a:r>
            <a:r>
              <a:rPr lang="en-US" sz="1200" b="1" i="1" kern="1200" dirty="0">
                <a:solidFill>
                  <a:schemeClr val="tx1"/>
                </a:solidFill>
                <a:effectLst/>
                <a:latin typeface="+mn-lt"/>
                <a:ea typeface="+mn-ea"/>
                <a:cs typeface="+mn-cs"/>
              </a:rPr>
              <a:t>He just speaks a command and even the wind and the waves obey Him</a:t>
            </a:r>
            <a:r>
              <a:rPr lang="en-US" sz="1200" i="1"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8E844653-74A9-4C78-B8FF-722D32F4B536}" type="slidenum">
              <a:rPr lang="en-US" smtClean="0"/>
              <a:t>106</a:t>
            </a:fld>
            <a:endParaRPr lang="en-US"/>
          </a:p>
        </p:txBody>
      </p:sp>
    </p:spTree>
    <p:extLst>
      <p:ext uri="{BB962C8B-B14F-4D97-AF65-F5344CB8AC3E}">
        <p14:creationId xmlns:p14="http://schemas.microsoft.com/office/powerpoint/2010/main" val="622427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out loud from 4 translations (WHITE HANDOUT):</a:t>
            </a:r>
          </a:p>
          <a:p>
            <a:endParaRPr lang="en-US" dirty="0"/>
          </a:p>
          <a:p>
            <a:pPr marL="628650" lvl="1" indent="-171450">
              <a:buFont typeface="Arial" panose="020B0604020202020204" pitchFamily="34" charset="0"/>
              <a:buChar char="•"/>
            </a:pPr>
            <a:r>
              <a:rPr lang="en-US" dirty="0"/>
              <a:t>King James</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NIV</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NLT</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Passion</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LET’S TAKE SOME TIME TO PUT ON THE ARMOR</a:t>
            </a:r>
          </a:p>
        </p:txBody>
      </p:sp>
      <p:sp>
        <p:nvSpPr>
          <p:cNvPr id="4" name="Slide Number Placeholder 3"/>
          <p:cNvSpPr>
            <a:spLocks noGrp="1"/>
          </p:cNvSpPr>
          <p:nvPr>
            <p:ph type="sldNum" sz="quarter" idx="10"/>
          </p:nvPr>
        </p:nvSpPr>
        <p:spPr/>
        <p:txBody>
          <a:bodyPr/>
          <a:lstStyle/>
          <a:p>
            <a:fld id="{8E844653-74A9-4C78-B8FF-722D32F4B536}" type="slidenum">
              <a:rPr lang="en-US" smtClean="0"/>
              <a:t>8</a:t>
            </a:fld>
            <a:endParaRPr lang="en-US"/>
          </a:p>
        </p:txBody>
      </p:sp>
    </p:spTree>
    <p:extLst>
      <p:ext uri="{BB962C8B-B14F-4D97-AF65-F5344CB8AC3E}">
        <p14:creationId xmlns:p14="http://schemas.microsoft.com/office/powerpoint/2010/main" val="3580399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844653-74A9-4C78-B8FF-722D32F4B536}" type="slidenum">
              <a:rPr lang="en-US" smtClean="0"/>
              <a:t>107</a:t>
            </a:fld>
            <a:endParaRPr lang="en-US"/>
          </a:p>
        </p:txBody>
      </p:sp>
    </p:spTree>
    <p:extLst>
      <p:ext uri="{BB962C8B-B14F-4D97-AF65-F5344CB8AC3E}">
        <p14:creationId xmlns:p14="http://schemas.microsoft.com/office/powerpoint/2010/main" val="35154214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844653-74A9-4C78-B8FF-722D32F4B536}" type="slidenum">
              <a:rPr lang="en-US" smtClean="0"/>
              <a:t>108</a:t>
            </a:fld>
            <a:endParaRPr lang="en-US"/>
          </a:p>
        </p:txBody>
      </p:sp>
    </p:spTree>
    <p:extLst>
      <p:ext uri="{BB962C8B-B14F-4D97-AF65-F5344CB8AC3E}">
        <p14:creationId xmlns:p14="http://schemas.microsoft.com/office/powerpoint/2010/main" val="21576976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844653-74A9-4C78-B8FF-722D32F4B536}" type="slidenum">
              <a:rPr lang="en-US" smtClean="0"/>
              <a:t>109</a:t>
            </a:fld>
            <a:endParaRPr lang="en-US"/>
          </a:p>
        </p:txBody>
      </p:sp>
    </p:spTree>
    <p:extLst>
      <p:ext uri="{BB962C8B-B14F-4D97-AF65-F5344CB8AC3E}">
        <p14:creationId xmlns:p14="http://schemas.microsoft.com/office/powerpoint/2010/main" val="41982064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844653-74A9-4C78-B8FF-722D32F4B536}" type="slidenum">
              <a:rPr lang="en-US" smtClean="0"/>
              <a:t>110</a:t>
            </a:fld>
            <a:endParaRPr lang="en-US"/>
          </a:p>
        </p:txBody>
      </p:sp>
    </p:spTree>
    <p:extLst>
      <p:ext uri="{BB962C8B-B14F-4D97-AF65-F5344CB8AC3E}">
        <p14:creationId xmlns:p14="http://schemas.microsoft.com/office/powerpoint/2010/main" val="14112636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844653-74A9-4C78-B8FF-722D32F4B536}" type="slidenum">
              <a:rPr lang="en-US" smtClean="0"/>
              <a:t>111</a:t>
            </a:fld>
            <a:endParaRPr lang="en-US"/>
          </a:p>
        </p:txBody>
      </p:sp>
    </p:spTree>
    <p:extLst>
      <p:ext uri="{BB962C8B-B14F-4D97-AF65-F5344CB8AC3E}">
        <p14:creationId xmlns:p14="http://schemas.microsoft.com/office/powerpoint/2010/main" val="53790023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844653-74A9-4C78-B8FF-722D32F4B536}" type="slidenum">
              <a:rPr lang="en-US" smtClean="0"/>
              <a:t>112</a:t>
            </a:fld>
            <a:endParaRPr lang="en-US"/>
          </a:p>
        </p:txBody>
      </p:sp>
    </p:spTree>
    <p:extLst>
      <p:ext uri="{BB962C8B-B14F-4D97-AF65-F5344CB8AC3E}">
        <p14:creationId xmlns:p14="http://schemas.microsoft.com/office/powerpoint/2010/main" val="3516219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LET’S PUT ON THE ARMOR</a:t>
            </a:r>
          </a:p>
          <a:p>
            <a:pPr marL="171450" indent="-171450">
              <a:buFont typeface="Arial" panose="020B0604020202020204" pitchFamily="34" charset="0"/>
              <a:buChar char="•"/>
            </a:pPr>
            <a:endParaRPr lang="en-US" b="1" dirty="0"/>
          </a:p>
          <a:p>
            <a:pPr marL="628650" lvl="1" indent="-171450">
              <a:buFont typeface="Arial" panose="020B0604020202020204" pitchFamily="34" charset="0"/>
              <a:buChar char="•"/>
            </a:pPr>
            <a:r>
              <a:rPr lang="en-US" b="1" dirty="0"/>
              <a:t>Divide staff &amp; students into 6 groups (BLUE HANDOUT)</a:t>
            </a:r>
          </a:p>
          <a:p>
            <a:pPr marL="628650" lvl="1" indent="-171450">
              <a:buFont typeface="Arial" panose="020B0604020202020204" pitchFamily="34" charset="0"/>
              <a:buChar char="•"/>
            </a:pPr>
            <a:endParaRPr lang="en-US" b="1" dirty="0"/>
          </a:p>
          <a:p>
            <a:pPr marL="628650" lvl="1" indent="-171450">
              <a:buFont typeface="Arial" panose="020B0604020202020204" pitchFamily="34" charset="0"/>
              <a:buChar char="•"/>
            </a:pPr>
            <a:r>
              <a:rPr lang="en-US" b="1" dirty="0"/>
              <a:t>take 7 minutes</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What does this piece of armor represent?</a:t>
            </a:r>
          </a:p>
          <a:p>
            <a:pPr marL="457200" lvl="1" indent="0">
              <a:buFont typeface="Arial" panose="020B0604020202020204" pitchFamily="34" charset="0"/>
              <a:buNone/>
            </a:pPr>
            <a:endParaRPr lang="en-US" dirty="0"/>
          </a:p>
          <a:p>
            <a:pPr marL="628650" lvl="1" indent="-171450">
              <a:buFont typeface="Arial" panose="020B0604020202020204" pitchFamily="34" charset="0"/>
              <a:buChar char="•"/>
            </a:pPr>
            <a:r>
              <a:rPr lang="en-US" dirty="0"/>
              <a:t>What does it protect defensively?</a:t>
            </a:r>
          </a:p>
          <a:p>
            <a:pPr marL="628650" lvl="1" indent="-171450">
              <a:buFont typeface="Arial" panose="020B0604020202020204" pitchFamily="34" charset="0"/>
              <a:buChar char="•"/>
            </a:pP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does it enable you to do offensively?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Why is this important in spiritual warfare?</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685800" lvl="1" indent="-228600">
              <a:buFont typeface="+mj-lt"/>
              <a:buAutoNum type="arabicPeriod"/>
            </a:pPr>
            <a:r>
              <a:rPr lang="en-US" dirty="0"/>
              <a:t>Belt of truth = Debby, Nathanael, Roni, Lindsey</a:t>
            </a:r>
          </a:p>
          <a:p>
            <a:pPr marL="685800" lvl="1" indent="-228600">
              <a:buFont typeface="+mj-lt"/>
              <a:buAutoNum type="arabicPeriod"/>
            </a:pPr>
            <a:endParaRPr lang="en-US" dirty="0"/>
          </a:p>
          <a:p>
            <a:pPr marL="685800" lvl="1" indent="-228600">
              <a:buFont typeface="+mj-lt"/>
              <a:buAutoNum type="arabicPeriod"/>
            </a:pPr>
            <a:r>
              <a:rPr lang="en-US" dirty="0"/>
              <a:t>Breastplate of righteousness = Mark, James, Nona, </a:t>
            </a:r>
          </a:p>
          <a:p>
            <a:pPr marL="685800" lvl="1" indent="-228600">
              <a:buFont typeface="+mj-lt"/>
              <a:buAutoNum type="arabicPeriod"/>
            </a:pPr>
            <a:endParaRPr lang="en-US" dirty="0"/>
          </a:p>
          <a:p>
            <a:pPr marL="685800" lvl="1" indent="-228600">
              <a:buFont typeface="+mj-lt"/>
              <a:buAutoNum type="arabicPeriod"/>
            </a:pPr>
            <a:r>
              <a:rPr lang="en-US" dirty="0"/>
              <a:t>Shoes of Gospel of Peace = Tracy, Tyler, Deb Poag, Rachel</a:t>
            </a:r>
          </a:p>
          <a:p>
            <a:pPr marL="685800" lvl="1" indent="-228600">
              <a:buFont typeface="+mj-lt"/>
              <a:buAutoNum type="arabicPeriod"/>
            </a:pPr>
            <a:endParaRPr lang="en-US" dirty="0"/>
          </a:p>
          <a:p>
            <a:pPr marL="685800" lvl="1" indent="-228600">
              <a:buFont typeface="+mj-lt"/>
              <a:buAutoNum type="arabicPeriod"/>
            </a:pPr>
            <a:r>
              <a:rPr lang="en-US" dirty="0"/>
              <a:t>Shield of faith = Kimberley, Roy, Karen</a:t>
            </a:r>
          </a:p>
          <a:p>
            <a:pPr marL="685800" lvl="1" indent="-228600">
              <a:buFont typeface="+mj-lt"/>
              <a:buAutoNum type="arabicPeriod"/>
            </a:pPr>
            <a:endParaRPr lang="en-US" dirty="0"/>
          </a:p>
          <a:p>
            <a:pPr marL="685800" lvl="1" indent="-228600">
              <a:buFont typeface="+mj-lt"/>
              <a:buAutoNum type="arabicPeriod"/>
            </a:pPr>
            <a:r>
              <a:rPr lang="en-US" dirty="0"/>
              <a:t>Helmet of salvation = Kim Emberton, Dale, Gretchen </a:t>
            </a:r>
          </a:p>
          <a:p>
            <a:pPr marL="685800" lvl="1" indent="-228600">
              <a:buFont typeface="+mj-lt"/>
              <a:buAutoNum type="arabicPeriod"/>
            </a:pPr>
            <a:endParaRPr lang="en-US" dirty="0"/>
          </a:p>
          <a:p>
            <a:pPr marL="685800" lvl="1" indent="-228600">
              <a:buFont typeface="+mj-lt"/>
              <a:buAutoNum type="arabicPeriod"/>
            </a:pPr>
            <a:r>
              <a:rPr lang="en-US" dirty="0"/>
              <a:t>Sword of the Spirit = Teresa, Willow, Nicole</a:t>
            </a:r>
          </a:p>
        </p:txBody>
      </p:sp>
      <p:sp>
        <p:nvSpPr>
          <p:cNvPr id="4" name="Slide Number Placeholder 3"/>
          <p:cNvSpPr>
            <a:spLocks noGrp="1"/>
          </p:cNvSpPr>
          <p:nvPr>
            <p:ph type="sldNum" sz="quarter" idx="5"/>
          </p:nvPr>
        </p:nvSpPr>
        <p:spPr/>
        <p:txBody>
          <a:bodyPr/>
          <a:lstStyle/>
          <a:p>
            <a:fld id="{8E844653-74A9-4C78-B8FF-722D32F4B536}" type="slidenum">
              <a:rPr lang="en-US" smtClean="0"/>
              <a:t>9</a:t>
            </a:fld>
            <a:endParaRPr lang="en-US"/>
          </a:p>
        </p:txBody>
      </p:sp>
    </p:spTree>
    <p:extLst>
      <p:ext uri="{BB962C8B-B14F-4D97-AF65-F5344CB8AC3E}">
        <p14:creationId xmlns:p14="http://schemas.microsoft.com/office/powerpoint/2010/main" val="1013127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0D0AE00C-C441-4DAB-BDAA-7EEDB6C2EC56}" type="datetimeFigureOut">
              <a:rPr lang="en-US" smtClean="0"/>
              <a:t>5/17/2023</a:t>
            </a:fld>
            <a:endParaRPr lang="en-US"/>
          </a:p>
        </p:txBody>
      </p:sp>
      <p:sp>
        <p:nvSpPr>
          <p:cNvPr id="8" name="Slide Number Placeholder 7"/>
          <p:cNvSpPr>
            <a:spLocks noGrp="1"/>
          </p:cNvSpPr>
          <p:nvPr>
            <p:ph type="sldNum" sz="quarter" idx="11"/>
          </p:nvPr>
        </p:nvSpPr>
        <p:spPr/>
        <p:txBody>
          <a:bodyPr/>
          <a:lstStyle/>
          <a:p>
            <a:fld id="{46109FFB-D7BF-4749-8E8E-CBCFFFAF4178}"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0AE00C-C441-4DAB-BDAA-7EEDB6C2EC56}" type="datetimeFigureOut">
              <a:rPr lang="en-US" smtClean="0"/>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109FFB-D7BF-4749-8E8E-CBCFFFAF417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0AE00C-C441-4DAB-BDAA-7EEDB6C2EC56}" type="datetimeFigureOut">
              <a:rPr lang="en-US" smtClean="0"/>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109FFB-D7BF-4749-8E8E-CBCFFFAF417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0AE00C-C441-4DAB-BDAA-7EEDB6C2EC56}" type="datetimeFigureOut">
              <a:rPr lang="en-US" smtClean="0"/>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109FFB-D7BF-4749-8E8E-CBCFFFAF417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1"/>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4"/>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0AE00C-C441-4DAB-BDAA-7EEDB6C2EC56}" type="datetimeFigureOut">
              <a:rPr lang="en-US" smtClean="0"/>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109FFB-D7BF-4749-8E8E-CBCFFFAF4178}" type="slidenum">
              <a:rPr lang="en-US" smtClean="0"/>
              <a:t>‹#›</a:t>
            </a:fld>
            <a:endParaRPr lang="en-US"/>
          </a:p>
        </p:txBody>
      </p:sp>
      <p:sp>
        <p:nvSpPr>
          <p:cNvPr id="7" name="Oval 6"/>
          <p:cNvSpPr/>
          <p:nvPr/>
        </p:nvSpPr>
        <p:spPr>
          <a:xfrm>
            <a:off x="4495801"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6"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9"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1"/>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0AE00C-C441-4DAB-BDAA-7EEDB6C2EC56}" type="datetimeFigureOut">
              <a:rPr lang="en-US" smtClean="0"/>
              <a:t>5/17/2023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109FFB-D7BF-4749-8E8E-CBCFFFAF4178}"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2"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0D0AE00C-C441-4DAB-BDAA-7EEDB6C2EC56}" type="datetimeFigureOut">
              <a:rPr lang="en-US" smtClean="0"/>
              <a:t>5/17/2023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109FFB-D7BF-4749-8E8E-CBCFFFAF4178}"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9"/>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0AE00C-C441-4DAB-BDAA-7EEDB6C2EC56}" type="datetimeFigureOut">
              <a:rPr lang="en-US" smtClean="0"/>
              <a:t>5/17/2023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109FFB-D7BF-4749-8E8E-CBCFFFAF417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0AE00C-C441-4DAB-BDAA-7EEDB6C2EC56}" type="datetimeFigureOut">
              <a:rPr lang="en-US" smtClean="0"/>
              <a:t>5/17/2023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109FFB-D7BF-4749-8E8E-CBCFFFAF417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9"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8" y="273051"/>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9" y="2438401"/>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0AE00C-C441-4DAB-BDAA-7EEDB6C2EC56}" type="datetimeFigureOut">
              <a:rPr lang="en-US" smtClean="0"/>
              <a:t>5/17/2023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109FFB-D7BF-4749-8E8E-CBCFFFAF417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7"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0AE00C-C441-4DAB-BDAA-7EEDB6C2EC56}" type="datetimeFigureOut">
              <a:rPr lang="en-US" smtClean="0"/>
              <a:t>5/17/2023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109FFB-D7BF-4749-8E8E-CBCFFFAF417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100000">
              <a:schemeClr val="bg1">
                <a:lumMod val="75000"/>
              </a:schemeClr>
            </a:gs>
            <a:gs pos="0">
              <a:schemeClr val="bg1">
                <a:lumMod val="65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9" y="6356351"/>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0D0AE00C-C441-4DAB-BDAA-7EEDB6C2EC56}" type="datetimeFigureOut">
              <a:rPr lang="en-US" smtClean="0"/>
              <a:t>5/17/2023</a:t>
            </a:fld>
            <a:endParaRPr lang="en-US"/>
          </a:p>
        </p:txBody>
      </p:sp>
      <p:sp>
        <p:nvSpPr>
          <p:cNvPr id="5" name="Footer Placeholder 4"/>
          <p:cNvSpPr>
            <a:spLocks noGrp="1"/>
          </p:cNvSpPr>
          <p:nvPr>
            <p:ph type="ftr" sz="quarter" idx="3"/>
          </p:nvPr>
        </p:nvSpPr>
        <p:spPr>
          <a:xfrm>
            <a:off x="659166" y="6356351"/>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9" y="6356351"/>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46109FFB-D7BF-4749-8E8E-CBCFFFAF4178}" type="slidenum">
              <a:rPr lang="en-US" smtClean="0"/>
              <a:t>‹#›</a:t>
            </a:fld>
            <a:endParaRPr lang="en-US"/>
          </a:p>
        </p:txBody>
      </p:sp>
      <p:sp>
        <p:nvSpPr>
          <p:cNvPr id="7" name="Oval 6"/>
          <p:cNvSpPr/>
          <p:nvPr/>
        </p:nvSpPr>
        <p:spPr>
          <a:xfrm>
            <a:off x="8457761" y="6499385"/>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5"/>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ideo" Target="https://www.youtube.com/embed/PVPwGsaHups?feature=oembed" TargetMode="Externa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470" r="13298"/>
          <a:stretch/>
        </p:blipFill>
        <p:spPr>
          <a:xfrm>
            <a:off x="22860" y="426725"/>
            <a:ext cx="9098280" cy="6004551"/>
          </a:xfrm>
          <a:prstGeom prst="rect">
            <a:avLst/>
          </a:prstGeom>
          <a:ln w="28575" cap="sq">
            <a:solidFill>
              <a:schemeClr val="tx1">
                <a:lumMod val="50000"/>
                <a:lumOff val="50000"/>
              </a:schemeClr>
            </a:solidFill>
            <a:miter lim="800000"/>
          </a:ln>
          <a:effectLst/>
        </p:spPr>
      </p:pic>
    </p:spTree>
    <p:extLst>
      <p:ext uri="{BB962C8B-B14F-4D97-AF65-F5344CB8AC3E}">
        <p14:creationId xmlns:p14="http://schemas.microsoft.com/office/powerpoint/2010/main" val="1249888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loud, snow&#10;&#10;Description automatically generated">
            <a:extLst>
              <a:ext uri="{FF2B5EF4-FFF2-40B4-BE49-F238E27FC236}">
                <a16:creationId xmlns:a16="http://schemas.microsoft.com/office/drawing/2014/main" id="{DA8948F1-040D-28A5-F069-17662A34AF3B}"/>
              </a:ext>
            </a:extLst>
          </p:cNvPr>
          <p:cNvPicPr>
            <a:picLocks noChangeAspect="1"/>
          </p:cNvPicPr>
          <p:nvPr/>
        </p:nvPicPr>
        <p:blipFill rotWithShape="1">
          <a:blip r:embed="rId2">
            <a:extLst>
              <a:ext uri="{28A0092B-C50C-407E-A947-70E740481C1C}">
                <a14:useLocalDpi xmlns:a14="http://schemas.microsoft.com/office/drawing/2010/main" val="0"/>
              </a:ext>
            </a:extLst>
          </a:blip>
          <a:srcRect l="8333" r="8333"/>
          <a:stretch/>
        </p:blipFill>
        <p:spPr>
          <a:xfrm>
            <a:off x="22860" y="358331"/>
            <a:ext cx="9098280" cy="6141339"/>
          </a:xfrm>
          <a:prstGeom prst="rect">
            <a:avLst/>
          </a:prstGeom>
          <a:ln w="28575">
            <a:solidFill>
              <a:schemeClr val="tx1">
                <a:lumMod val="50000"/>
                <a:lumOff val="50000"/>
              </a:schemeClr>
            </a:solidFill>
          </a:ln>
        </p:spPr>
      </p:pic>
    </p:spTree>
    <p:extLst>
      <p:ext uri="{BB962C8B-B14F-4D97-AF65-F5344CB8AC3E}">
        <p14:creationId xmlns:p14="http://schemas.microsoft.com/office/powerpoint/2010/main" val="8963308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4876800"/>
          </a:xfrm>
        </p:spPr>
        <p:txBody>
          <a:bodyPr anchor="ctr"/>
          <a:lstStyle/>
          <a:p>
            <a:r>
              <a:rPr lang="en-US" sz="4800" cap="small" dirty="0">
                <a:effectLst/>
              </a:rPr>
              <a:t>11 Powerful Weapons of</a:t>
            </a:r>
            <a:br>
              <a:rPr lang="en-US" sz="4800" cap="small" dirty="0">
                <a:effectLst/>
              </a:rPr>
            </a:br>
            <a:r>
              <a:rPr lang="en-US" sz="4800" cap="small" dirty="0">
                <a:effectLst/>
              </a:rPr>
              <a:t>Spiritual Warfare</a:t>
            </a:r>
            <a:br>
              <a:rPr lang="en-US" sz="4800" cap="small" dirty="0">
                <a:effectLst/>
              </a:rPr>
            </a:br>
            <a:br>
              <a:rPr lang="en-US" sz="4800" cap="small" dirty="0">
                <a:effectLst/>
              </a:rPr>
            </a:br>
            <a:r>
              <a:rPr lang="en-US" sz="9600" b="1" dirty="0">
                <a:effectLst/>
              </a:rPr>
              <a:t>#</a:t>
            </a:r>
            <a:r>
              <a:rPr lang="en-US" sz="9600" b="1" dirty="0">
                <a:effectLst/>
                <a:latin typeface="+mj-lt"/>
              </a:rPr>
              <a:t>11</a:t>
            </a:r>
            <a:br>
              <a:rPr lang="en-US" sz="4800" b="1" dirty="0">
                <a:solidFill>
                  <a:schemeClr val="accent2">
                    <a:lumMod val="75000"/>
                  </a:schemeClr>
                </a:solidFill>
                <a:effectLst/>
                <a:latin typeface="+mj-lt"/>
              </a:rPr>
            </a:br>
            <a:r>
              <a:rPr lang="en-US" sz="4800" b="1" dirty="0">
                <a:solidFill>
                  <a:schemeClr val="tx1">
                    <a:lumMod val="65000"/>
                    <a:lumOff val="35000"/>
                  </a:schemeClr>
                </a:solidFill>
                <a:effectLst/>
                <a:latin typeface="+mj-lt"/>
              </a:rPr>
              <a:t>REBUKE  &amp;  COMMAND</a:t>
            </a:r>
          </a:p>
        </p:txBody>
      </p:sp>
    </p:spTree>
    <p:extLst>
      <p:ext uri="{BB962C8B-B14F-4D97-AF65-F5344CB8AC3E}">
        <p14:creationId xmlns:p14="http://schemas.microsoft.com/office/powerpoint/2010/main" val="1159797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2644171"/>
            <a:ext cx="9144000" cy="1569660"/>
          </a:xfrm>
          <a:prstGeom prst="rect">
            <a:avLst/>
          </a:prstGeom>
          <a:noFill/>
        </p:spPr>
        <p:txBody>
          <a:bodyPr wrap="square" rtlCol="0" anchor="ctr">
            <a:spAutoFit/>
          </a:bodyPr>
          <a:lstStyle/>
          <a:p>
            <a:pPr algn="ctr"/>
            <a:r>
              <a:rPr lang="en-US" sz="4800" dirty="0">
                <a:latin typeface="Segoe UI Semibold" panose="020B0702040204020203" pitchFamily="34" charset="0"/>
                <a:cs typeface="Segoe UI Semibold" panose="020B0702040204020203" pitchFamily="34" charset="0"/>
              </a:rPr>
              <a:t>MATT 8:14-17; MARK 1:29-34</a:t>
            </a:r>
          </a:p>
          <a:p>
            <a:pPr algn="ctr"/>
            <a:r>
              <a:rPr lang="en-US" sz="4800" dirty="0">
                <a:latin typeface="Segoe UI Semibold" panose="020B0702040204020203" pitchFamily="34" charset="0"/>
                <a:cs typeface="Segoe UI Semibold" panose="020B0702040204020203" pitchFamily="34" charset="0"/>
              </a:rPr>
              <a:t>LUKE 4:38-41</a:t>
            </a:r>
          </a:p>
        </p:txBody>
      </p:sp>
    </p:spTree>
    <p:extLst>
      <p:ext uri="{BB962C8B-B14F-4D97-AF65-F5344CB8AC3E}">
        <p14:creationId xmlns:p14="http://schemas.microsoft.com/office/powerpoint/2010/main" val="5485149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A99E43-854F-4431-A9BB-6593BAB7B944}"/>
              </a:ext>
            </a:extLst>
          </p:cNvPr>
          <p:cNvSpPr>
            <a:spLocks noGrp="1"/>
          </p:cNvSpPr>
          <p:nvPr>
            <p:ph idx="1"/>
          </p:nvPr>
        </p:nvSpPr>
        <p:spPr>
          <a:xfrm>
            <a:off x="457200" y="1276351"/>
            <a:ext cx="7772400" cy="4305299"/>
          </a:xfrm>
        </p:spPr>
        <p:txBody>
          <a:bodyPr>
            <a:noAutofit/>
          </a:bodyPr>
          <a:lstStyle/>
          <a:p>
            <a:pPr marL="0" lvl="0" indent="0" algn="ctr">
              <a:lnSpc>
                <a:spcPct val="170000"/>
              </a:lnSpc>
              <a:spcBef>
                <a:spcPts val="0"/>
              </a:spcBef>
              <a:buNone/>
              <a:defRPr/>
            </a:pPr>
            <a:r>
              <a:rPr lang="en-US" sz="2800" i="1" dirty="0">
                <a:solidFill>
                  <a:schemeClr val="tx1"/>
                </a:solidFill>
                <a:latin typeface="Segoe UI Semilight" panose="020B0402040204020203" pitchFamily="34" charset="0"/>
                <a:cs typeface="Segoe UI Semilight" panose="020B0402040204020203" pitchFamily="34" charset="0"/>
              </a:rPr>
              <a:t>As soon as they left the synagogue, they went with James and John straight to Simon Peter and Andrew’s house. Simon’s mother-in-law was there in bed with a high fever. When Jesus arrived, the first thing they did was to tell Him about her condition and ask Him to help her.</a:t>
            </a:r>
          </a:p>
        </p:txBody>
      </p:sp>
    </p:spTree>
    <p:extLst>
      <p:ext uri="{BB962C8B-B14F-4D97-AF65-F5344CB8AC3E}">
        <p14:creationId xmlns:p14="http://schemas.microsoft.com/office/powerpoint/2010/main" val="7491582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A99E43-854F-4431-A9BB-6593BAB7B944}"/>
              </a:ext>
            </a:extLst>
          </p:cNvPr>
          <p:cNvSpPr>
            <a:spLocks noGrp="1"/>
          </p:cNvSpPr>
          <p:nvPr>
            <p:ph idx="1"/>
          </p:nvPr>
        </p:nvSpPr>
        <p:spPr>
          <a:xfrm>
            <a:off x="457200" y="1895476"/>
            <a:ext cx="8229600" cy="3067049"/>
          </a:xfrm>
        </p:spPr>
        <p:txBody>
          <a:bodyPr>
            <a:noAutofit/>
          </a:bodyPr>
          <a:lstStyle/>
          <a:p>
            <a:pPr marL="0" lvl="0" indent="0" algn="ctr">
              <a:lnSpc>
                <a:spcPct val="170000"/>
              </a:lnSpc>
              <a:spcBef>
                <a:spcPts val="0"/>
              </a:spcBef>
              <a:buNone/>
              <a:defRPr/>
            </a:pPr>
            <a:r>
              <a:rPr lang="en-US" sz="2800" i="1" dirty="0">
                <a:solidFill>
                  <a:schemeClr val="tx1"/>
                </a:solidFill>
                <a:latin typeface="Segoe UI Semilight" panose="020B0402040204020203" pitchFamily="34" charset="0"/>
                <a:cs typeface="Segoe UI Semilight" panose="020B0402040204020203" pitchFamily="34" charset="0"/>
              </a:rPr>
              <a:t>So He walked over and stood beside her bed and </a:t>
            </a:r>
            <a:r>
              <a:rPr lang="en-US" sz="2800" i="1" dirty="0">
                <a:solidFill>
                  <a:schemeClr val="tx1"/>
                </a:solidFill>
                <a:latin typeface="Segoe UI Semibold" panose="020B0702040204020203" pitchFamily="34" charset="0"/>
                <a:cs typeface="Segoe UI Semibold" panose="020B0702040204020203" pitchFamily="34" charset="0"/>
              </a:rPr>
              <a:t>rebuked the fever</a:t>
            </a:r>
            <a:r>
              <a:rPr lang="en-US" sz="2800" i="1" dirty="0">
                <a:solidFill>
                  <a:schemeClr val="tx1"/>
                </a:solidFill>
                <a:latin typeface="Segoe UI Semilight" panose="020B0402040204020203" pitchFamily="34" charset="0"/>
                <a:cs typeface="Segoe UI Semilight" panose="020B0402040204020203" pitchFamily="34" charset="0"/>
              </a:rPr>
              <a:t>. He took her by the hand to help her sit up when the fever instantly left her. At once, she got up off the bed and began to serve them.</a:t>
            </a:r>
          </a:p>
        </p:txBody>
      </p:sp>
    </p:spTree>
    <p:extLst>
      <p:ext uri="{BB962C8B-B14F-4D97-AF65-F5344CB8AC3E}">
        <p14:creationId xmlns:p14="http://schemas.microsoft.com/office/powerpoint/2010/main" val="3664035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571500" y="514484"/>
            <a:ext cx="8001000" cy="5829032"/>
          </a:xfrm>
          <a:prstGeom prst="rect">
            <a:avLst/>
          </a:prstGeom>
          <a:noFill/>
        </p:spPr>
        <p:txBody>
          <a:bodyPr wrap="square" rtlCol="0" anchor="ctr">
            <a:spAutoFit/>
          </a:bodyPr>
          <a:lstStyle/>
          <a:p>
            <a:pPr algn="ctr">
              <a:lnSpc>
                <a:spcPct val="150000"/>
              </a:lnSpc>
            </a:pPr>
            <a:r>
              <a:rPr lang="en-US" sz="2800" i="1" dirty="0">
                <a:latin typeface="Segoe UI Semilight" panose="020B0402040204020203" pitchFamily="34" charset="0"/>
                <a:cs typeface="Segoe UI Semilight" panose="020B0402040204020203" pitchFamily="34" charset="0"/>
              </a:rPr>
              <a:t>Later that evening after sunset and the Sabbath</a:t>
            </a:r>
          </a:p>
          <a:p>
            <a:pPr algn="ctr">
              <a:lnSpc>
                <a:spcPct val="150000"/>
              </a:lnSpc>
            </a:pPr>
            <a:r>
              <a:rPr lang="en-US" sz="2800" i="1" dirty="0">
                <a:latin typeface="Segoe UI Semilight" panose="020B0402040204020203" pitchFamily="34" charset="0"/>
                <a:cs typeface="Segoe UI Semilight" panose="020B0402040204020203" pitchFamily="34" charset="0"/>
              </a:rPr>
              <a:t>had ended, many others who suffered from</a:t>
            </a:r>
          </a:p>
          <a:p>
            <a:pPr algn="ctr">
              <a:lnSpc>
                <a:spcPct val="150000"/>
              </a:lnSpc>
            </a:pPr>
            <a:r>
              <a:rPr lang="en-US" sz="2800" i="1" dirty="0">
                <a:latin typeface="Segoe UI Semilight" panose="020B0402040204020203" pitchFamily="34" charset="0"/>
                <a:cs typeface="Segoe UI Semilight" panose="020B0402040204020203" pitchFamily="34" charset="0"/>
              </a:rPr>
              <a:t>all kinds of diseases and those who were</a:t>
            </a:r>
          </a:p>
          <a:p>
            <a:pPr algn="ctr">
              <a:lnSpc>
                <a:spcPct val="150000"/>
              </a:lnSpc>
            </a:pPr>
            <a:r>
              <a:rPr lang="en-US" sz="2800" i="1" dirty="0">
                <a:latin typeface="Segoe UI Semilight" panose="020B0402040204020203" pitchFamily="34" charset="0"/>
                <a:cs typeface="Segoe UI Semilight" panose="020B0402040204020203" pitchFamily="34" charset="0"/>
              </a:rPr>
              <a:t>tormented by demons were brought to Jesus. </a:t>
            </a:r>
          </a:p>
          <a:p>
            <a:pPr algn="ctr">
              <a:lnSpc>
                <a:spcPct val="150000"/>
              </a:lnSpc>
            </a:pPr>
            <a:r>
              <a:rPr lang="en-US" sz="2800" i="1" dirty="0">
                <a:latin typeface="Segoe UI Semilight" panose="020B0402040204020203" pitchFamily="34" charset="0"/>
                <a:cs typeface="Segoe UI Semilight" panose="020B0402040204020203" pitchFamily="34" charset="0"/>
              </a:rPr>
              <a:t>So many came, in fact, that the whole town was</a:t>
            </a:r>
          </a:p>
          <a:p>
            <a:pPr algn="ctr">
              <a:lnSpc>
                <a:spcPct val="150000"/>
              </a:lnSpc>
            </a:pPr>
            <a:r>
              <a:rPr lang="en-US" sz="2800" i="1" dirty="0">
                <a:latin typeface="Segoe UI Semilight" panose="020B0402040204020203" pitchFamily="34" charset="0"/>
                <a:cs typeface="Segoe UI Semilight" panose="020B0402040204020203" pitchFamily="34" charset="0"/>
              </a:rPr>
              <a:t>gathered together at the door. There also,</a:t>
            </a:r>
          </a:p>
          <a:p>
            <a:pPr algn="ctr">
              <a:lnSpc>
                <a:spcPct val="150000"/>
              </a:lnSpc>
            </a:pPr>
            <a:r>
              <a:rPr lang="en-US" sz="2800" i="1" dirty="0">
                <a:latin typeface="Segoe UI Semibold" panose="020B0702040204020203" pitchFamily="34" charset="0"/>
                <a:cs typeface="Segoe UI Semibold" panose="020B0702040204020203" pitchFamily="34" charset="0"/>
              </a:rPr>
              <a:t>the demons had to obey Jesus’ simple command</a:t>
            </a:r>
            <a:r>
              <a:rPr lang="en-US" sz="2800" i="1" dirty="0">
                <a:latin typeface="Segoe UI Semilight" panose="020B0402040204020203" pitchFamily="34" charset="0"/>
                <a:cs typeface="Segoe UI Semilight" panose="020B0402040204020203" pitchFamily="34" charset="0"/>
              </a:rPr>
              <a:t>,</a:t>
            </a:r>
          </a:p>
          <a:p>
            <a:pPr algn="ctr">
              <a:lnSpc>
                <a:spcPct val="150000"/>
              </a:lnSpc>
            </a:pPr>
            <a:r>
              <a:rPr lang="en-US" sz="2800" i="1" dirty="0">
                <a:latin typeface="Segoe UI Semilight" panose="020B0402040204020203" pitchFamily="34" charset="0"/>
                <a:cs typeface="Segoe UI Semilight" panose="020B0402040204020203" pitchFamily="34" charset="0"/>
              </a:rPr>
              <a:t>and came out shouting,</a:t>
            </a:r>
          </a:p>
          <a:p>
            <a:pPr algn="ctr">
              <a:lnSpc>
                <a:spcPct val="150000"/>
              </a:lnSpc>
            </a:pPr>
            <a:r>
              <a:rPr lang="en-US" sz="2800" i="1" dirty="0">
                <a:latin typeface="Segoe UI Semilight" panose="020B0402040204020203" pitchFamily="34" charset="0"/>
                <a:cs typeface="Segoe UI Semilight" panose="020B0402040204020203" pitchFamily="34" charset="0"/>
              </a:rPr>
              <a:t>“You’re the Son of God!”</a:t>
            </a:r>
          </a:p>
        </p:txBody>
      </p:sp>
    </p:spTree>
    <p:extLst>
      <p:ext uri="{BB962C8B-B14F-4D97-AF65-F5344CB8AC3E}">
        <p14:creationId xmlns:p14="http://schemas.microsoft.com/office/powerpoint/2010/main" val="9333806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571500" y="433629"/>
            <a:ext cx="8001000" cy="5990743"/>
          </a:xfrm>
          <a:prstGeom prst="rect">
            <a:avLst/>
          </a:prstGeom>
          <a:noFill/>
        </p:spPr>
        <p:txBody>
          <a:bodyPr wrap="square" rtlCol="0" anchor="ctr">
            <a:spAutoFit/>
          </a:bodyPr>
          <a:lstStyle/>
          <a:p>
            <a:pPr algn="ctr">
              <a:lnSpc>
                <a:spcPct val="150000"/>
              </a:lnSpc>
            </a:pPr>
            <a:r>
              <a:rPr lang="en-US" sz="2800" i="1" dirty="0">
                <a:latin typeface="Segoe UI Semilight" panose="020B0402040204020203" pitchFamily="34" charset="0"/>
                <a:cs typeface="Segoe UI Semilight" panose="020B0402040204020203" pitchFamily="34" charset="0"/>
              </a:rPr>
              <a:t>But </a:t>
            </a:r>
            <a:r>
              <a:rPr lang="en-US" sz="2800" i="1" dirty="0">
                <a:latin typeface="Segoe UI Semibold" panose="020B0702040204020203" pitchFamily="34" charset="0"/>
                <a:cs typeface="Segoe UI Semibold" panose="020B0702040204020203" pitchFamily="34" charset="0"/>
              </a:rPr>
              <a:t>He rebuked them </a:t>
            </a:r>
            <a:r>
              <a:rPr lang="en-US" sz="2800" i="1" dirty="0">
                <a:latin typeface="Segoe UI Semilight" panose="020B0402040204020203" pitchFamily="34" charset="0"/>
                <a:cs typeface="Segoe UI Semilight" panose="020B0402040204020203" pitchFamily="34" charset="0"/>
              </a:rPr>
              <a:t>and</a:t>
            </a:r>
          </a:p>
          <a:p>
            <a:pPr algn="ctr">
              <a:lnSpc>
                <a:spcPct val="150000"/>
              </a:lnSpc>
            </a:pPr>
            <a:r>
              <a:rPr lang="en-US" sz="2800" i="1" dirty="0">
                <a:latin typeface="Segoe UI Semilight" panose="020B0402040204020203" pitchFamily="34" charset="0"/>
                <a:cs typeface="Segoe UI Semilight" panose="020B0402040204020203" pitchFamily="34" charset="0"/>
              </a:rPr>
              <a:t>refused to allow them to speak,</a:t>
            </a:r>
          </a:p>
          <a:p>
            <a:pPr algn="ctr">
              <a:lnSpc>
                <a:spcPct val="150000"/>
              </a:lnSpc>
            </a:pPr>
            <a:r>
              <a:rPr lang="en-US" sz="2800" i="1" dirty="0">
                <a:latin typeface="Segoe UI Semilight" panose="020B0402040204020203" pitchFamily="34" charset="0"/>
                <a:cs typeface="Segoe UI Semilight" panose="020B0402040204020203" pitchFamily="34" charset="0"/>
              </a:rPr>
              <a:t>because they knew that He was the Messiah. </a:t>
            </a:r>
          </a:p>
          <a:p>
            <a:pPr algn="ctr">
              <a:lnSpc>
                <a:spcPct val="150000"/>
              </a:lnSpc>
            </a:pPr>
            <a:r>
              <a:rPr lang="en-US" sz="2800" i="1" dirty="0">
                <a:latin typeface="Segoe UI Semilight" panose="020B0402040204020203" pitchFamily="34" charset="0"/>
                <a:cs typeface="Segoe UI Semilight" panose="020B0402040204020203" pitchFamily="34" charset="0"/>
              </a:rPr>
              <a:t>And one by one He laid His hands on</a:t>
            </a:r>
          </a:p>
          <a:p>
            <a:pPr algn="ctr">
              <a:lnSpc>
                <a:spcPct val="150000"/>
              </a:lnSpc>
            </a:pPr>
            <a:r>
              <a:rPr lang="en-US" sz="2800" i="1" dirty="0">
                <a:latin typeface="Segoe UI Semilight" panose="020B0402040204020203" pitchFamily="34" charset="0"/>
                <a:cs typeface="Segoe UI Semilight" panose="020B0402040204020203" pitchFamily="34" charset="0"/>
              </a:rPr>
              <a:t>those who were sick and healed them all.</a:t>
            </a:r>
          </a:p>
          <a:p>
            <a:pPr algn="ctr">
              <a:lnSpc>
                <a:spcPct val="150000"/>
              </a:lnSpc>
            </a:pPr>
            <a:r>
              <a:rPr lang="en-US" sz="2800" i="1" dirty="0">
                <a:latin typeface="Segoe UI Semilight" panose="020B0402040204020203" pitchFamily="34" charset="0"/>
                <a:cs typeface="Segoe UI Semilight" panose="020B0402040204020203" pitchFamily="34" charset="0"/>
              </a:rPr>
              <a:t>This fulfilled what the prophet Isaiah spoke:</a:t>
            </a:r>
          </a:p>
          <a:p>
            <a:pPr algn="ctr">
              <a:lnSpc>
                <a:spcPct val="150000"/>
              </a:lnSpc>
            </a:pPr>
            <a:r>
              <a:rPr lang="en-US" sz="2800" i="1" cap="small" dirty="0">
                <a:latin typeface="Segoe UI Semilight" panose="020B0402040204020203" pitchFamily="34" charset="0"/>
                <a:cs typeface="Segoe UI Semilight" panose="020B0402040204020203" pitchFamily="34" charset="0"/>
              </a:rPr>
              <a:t>“He took our illnesses upon Himself</a:t>
            </a:r>
          </a:p>
          <a:p>
            <a:pPr algn="ctr">
              <a:lnSpc>
                <a:spcPct val="150000"/>
              </a:lnSpc>
            </a:pPr>
            <a:r>
              <a:rPr lang="en-US" sz="2800" i="1" cap="small" dirty="0">
                <a:latin typeface="Segoe UI Semilight" panose="020B0402040204020203" pitchFamily="34" charset="0"/>
                <a:cs typeface="Segoe UI Semilight" panose="020B0402040204020203" pitchFamily="34" charset="0"/>
              </a:rPr>
              <a:t>and carried away our diseases.”</a:t>
            </a:r>
            <a:endParaRPr lang="en-US" sz="2800" i="1" dirty="0">
              <a:latin typeface="Segoe UI Semilight" panose="020B0402040204020203" pitchFamily="34" charset="0"/>
              <a:cs typeface="Segoe UI Semilight" panose="020B0402040204020203" pitchFamily="34" charset="0"/>
            </a:endParaRPr>
          </a:p>
          <a:p>
            <a:pPr algn="ctr">
              <a:lnSpc>
                <a:spcPct val="150000"/>
              </a:lnSpc>
            </a:pPr>
            <a:r>
              <a:rPr lang="en-US" sz="3600" cap="small" dirty="0">
                <a:latin typeface="Segoe UI Semibold" panose="020B0702040204020203" pitchFamily="34" charset="0"/>
                <a:cs typeface="Segoe UI Semibold" panose="020B0702040204020203" pitchFamily="34" charset="0"/>
              </a:rPr>
              <a:t>ISAIAH 53:4</a:t>
            </a:r>
            <a:endParaRPr lang="en-US" sz="36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163572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2674949"/>
            <a:ext cx="9144000" cy="1508105"/>
          </a:xfrm>
          <a:prstGeom prst="rect">
            <a:avLst/>
          </a:prstGeom>
          <a:noFill/>
        </p:spPr>
        <p:txBody>
          <a:bodyPr wrap="square" rtlCol="0" anchor="ctr">
            <a:spAutoFit/>
          </a:bodyPr>
          <a:lstStyle/>
          <a:p>
            <a:pPr algn="ctr"/>
            <a:r>
              <a:rPr lang="en-US" sz="4600" dirty="0">
                <a:latin typeface="Segoe UI Semibold" panose="020B0702040204020203" pitchFamily="34" charset="0"/>
                <a:cs typeface="Segoe UI Semibold" panose="020B0702040204020203" pitchFamily="34" charset="0"/>
              </a:rPr>
              <a:t>MATT 8:18,23-27; MARK 4:35-41</a:t>
            </a:r>
          </a:p>
          <a:p>
            <a:pPr algn="ctr"/>
            <a:r>
              <a:rPr lang="en-US" sz="4600" dirty="0">
                <a:latin typeface="Segoe UI Semibold" panose="020B0702040204020203" pitchFamily="34" charset="0"/>
                <a:cs typeface="Segoe UI Semibold" panose="020B0702040204020203" pitchFamily="34" charset="0"/>
              </a:rPr>
              <a:t>LUKE 8:22-25</a:t>
            </a:r>
          </a:p>
        </p:txBody>
      </p:sp>
    </p:spTree>
    <p:extLst>
      <p:ext uri="{BB962C8B-B14F-4D97-AF65-F5344CB8AC3E}">
        <p14:creationId xmlns:p14="http://schemas.microsoft.com/office/powerpoint/2010/main" val="12699847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143000" y="457200"/>
            <a:ext cx="6858000" cy="5943600"/>
          </a:xfrm>
          <a:prstGeom prst="rect">
            <a:avLst/>
          </a:prstGeom>
          <a:noFill/>
        </p:spPr>
        <p:txBody>
          <a:bodyPr wrap="square" rtlCol="0" anchor="ctr">
            <a:spAutoFit/>
          </a:bodyPr>
          <a:lstStyle/>
          <a:p>
            <a:pPr algn="ctr">
              <a:lnSpc>
                <a:spcPct val="150000"/>
              </a:lnSpc>
            </a:pPr>
            <a:r>
              <a:rPr lang="en-US" sz="2800" i="1" dirty="0">
                <a:latin typeface="Segoe UI Semilight" panose="020B0402040204020203" pitchFamily="34" charset="0"/>
                <a:cs typeface="Segoe UI Semilight" panose="020B0402040204020203" pitchFamily="34" charset="0"/>
              </a:rPr>
              <a:t>Later that day, as evening came, Jesus</a:t>
            </a:r>
          </a:p>
          <a:p>
            <a:pPr algn="ctr">
              <a:lnSpc>
                <a:spcPct val="150000"/>
              </a:lnSpc>
            </a:pPr>
            <a:r>
              <a:rPr lang="en-US" sz="2800" i="1" dirty="0">
                <a:latin typeface="Segoe UI Semilight" panose="020B0402040204020203" pitchFamily="34" charset="0"/>
                <a:cs typeface="Segoe UI Semilight" panose="020B0402040204020203" pitchFamily="34" charset="0"/>
              </a:rPr>
              <a:t>noticed the crowds beginning to gather</a:t>
            </a:r>
          </a:p>
          <a:p>
            <a:pPr algn="ctr">
              <a:lnSpc>
                <a:spcPct val="150000"/>
              </a:lnSpc>
            </a:pPr>
            <a:r>
              <a:rPr lang="en-US" sz="2800" i="1" dirty="0">
                <a:latin typeface="Segoe UI Semilight" panose="020B0402040204020203" pitchFamily="34" charset="0"/>
                <a:cs typeface="Segoe UI Semilight" panose="020B0402040204020203" pitchFamily="34" charset="0"/>
              </a:rPr>
              <a:t>around Him again. So, He told His disciples,</a:t>
            </a:r>
          </a:p>
          <a:p>
            <a:pPr algn="ctr">
              <a:lnSpc>
                <a:spcPct val="150000"/>
              </a:lnSpc>
            </a:pPr>
            <a:r>
              <a:rPr lang="en-US" sz="2800" i="1" dirty="0">
                <a:latin typeface="Segoe UI Semilight" panose="020B0402040204020203" pitchFamily="34" charset="0"/>
                <a:cs typeface="Segoe UI Semilight" panose="020B0402040204020203" pitchFamily="34" charset="0"/>
              </a:rPr>
              <a:t>“Come on! Let's sail back over</a:t>
            </a:r>
          </a:p>
          <a:p>
            <a:pPr algn="ctr">
              <a:lnSpc>
                <a:spcPct val="150000"/>
              </a:lnSpc>
            </a:pPr>
            <a:r>
              <a:rPr lang="en-US" sz="2800" i="1" dirty="0">
                <a:latin typeface="Segoe UI Semilight" panose="020B0402040204020203" pitchFamily="34" charset="0"/>
                <a:cs typeface="Segoe UI Semilight" panose="020B0402040204020203" pitchFamily="34" charset="0"/>
              </a:rPr>
              <a:t>to the other side of the lake.”</a:t>
            </a:r>
          </a:p>
          <a:p>
            <a:pPr algn="ctr">
              <a:lnSpc>
                <a:spcPct val="150000"/>
              </a:lnSpc>
            </a:pPr>
            <a:r>
              <a:rPr lang="en-US" sz="2800" i="1" dirty="0">
                <a:latin typeface="Segoe UI Semilight" panose="020B0402040204020203" pitchFamily="34" charset="0"/>
                <a:cs typeface="Segoe UI Semilight" panose="020B0402040204020203" pitchFamily="34" charset="0"/>
              </a:rPr>
              <a:t>So, they left the crowd behind and took Him with them in the boat where He’d earlier been sitting, teaching the people. And a few other boats accompanied them.</a:t>
            </a:r>
          </a:p>
        </p:txBody>
      </p:sp>
    </p:spTree>
    <p:extLst>
      <p:ext uri="{BB962C8B-B14F-4D97-AF65-F5344CB8AC3E}">
        <p14:creationId xmlns:p14="http://schemas.microsoft.com/office/powerpoint/2010/main" val="15694631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0" y="1160815"/>
            <a:ext cx="9144000" cy="4536370"/>
          </a:xfrm>
          <a:prstGeom prst="rect">
            <a:avLst/>
          </a:prstGeom>
          <a:noFill/>
        </p:spPr>
        <p:txBody>
          <a:bodyPr wrap="square" rtlCol="0" anchor="ctr">
            <a:spAutoFit/>
          </a:bodyPr>
          <a:lstStyle/>
          <a:p>
            <a:pPr algn="ctr">
              <a:lnSpc>
                <a:spcPct val="150000"/>
              </a:lnSpc>
            </a:pPr>
            <a:r>
              <a:rPr lang="en-US" sz="2800" i="1" dirty="0">
                <a:latin typeface="Segoe UI Semilight" panose="020B0402040204020203" pitchFamily="34" charset="0"/>
                <a:cs typeface="Segoe UI Semilight" panose="020B0402040204020203" pitchFamily="34" charset="0"/>
              </a:rPr>
              <a:t>As they were crossing the lake, </a:t>
            </a:r>
          </a:p>
          <a:p>
            <a:pPr algn="ctr">
              <a:lnSpc>
                <a:spcPct val="150000"/>
              </a:lnSpc>
            </a:pPr>
            <a:r>
              <a:rPr lang="en-US" sz="2800" i="1" dirty="0">
                <a:latin typeface="Segoe UI Semilight" panose="020B0402040204020203" pitchFamily="34" charset="0"/>
                <a:cs typeface="Segoe UI Semilight" panose="020B0402040204020203" pitchFamily="34" charset="0"/>
              </a:rPr>
              <a:t>a furious windstorm abruptly arose on the lake,</a:t>
            </a:r>
          </a:p>
          <a:p>
            <a:pPr algn="ctr">
              <a:lnSpc>
                <a:spcPct val="150000"/>
              </a:lnSpc>
            </a:pPr>
            <a:r>
              <a:rPr lang="en-US" sz="2800" i="1" dirty="0">
                <a:latin typeface="Segoe UI Semilight" panose="020B0402040204020203" pitchFamily="34" charset="0"/>
                <a:cs typeface="Segoe UI Semilight" panose="020B0402040204020203" pitchFamily="34" charset="0"/>
              </a:rPr>
              <a:t>so fierce that high waves were crashing into the boat,</a:t>
            </a:r>
          </a:p>
          <a:p>
            <a:pPr algn="ctr">
              <a:lnSpc>
                <a:spcPct val="150000"/>
              </a:lnSpc>
            </a:pPr>
            <a:r>
              <a:rPr lang="en-US" sz="2800" i="1" dirty="0">
                <a:latin typeface="Segoe UI Semilight" panose="020B0402040204020203" pitchFamily="34" charset="0"/>
                <a:cs typeface="Segoe UI Semilight" panose="020B0402040204020203" pitchFamily="34" charset="0"/>
              </a:rPr>
              <a:t>which was nearly swamped.</a:t>
            </a:r>
          </a:p>
          <a:p>
            <a:pPr algn="ctr">
              <a:lnSpc>
                <a:spcPct val="150000"/>
              </a:lnSpc>
            </a:pPr>
            <a:r>
              <a:rPr lang="en-US" sz="2800" i="1" dirty="0">
                <a:latin typeface="Segoe UI Semilight" panose="020B0402040204020203" pitchFamily="34" charset="0"/>
                <a:cs typeface="Segoe UI Semilight" panose="020B0402040204020203" pitchFamily="34" charset="0"/>
              </a:rPr>
              <a:t>They were all in severe danger.</a:t>
            </a:r>
          </a:p>
          <a:p>
            <a:pPr algn="ctr">
              <a:lnSpc>
                <a:spcPct val="150000"/>
              </a:lnSpc>
            </a:pPr>
            <a:r>
              <a:rPr lang="en-US" sz="2800" i="1" dirty="0">
                <a:latin typeface="Segoe UI Semilight" panose="020B0402040204020203" pitchFamily="34" charset="0"/>
                <a:cs typeface="Segoe UI Semilight" panose="020B0402040204020203" pitchFamily="34" charset="0"/>
              </a:rPr>
              <a:t>But Jesus was sound asleep in the bow of the boat</a:t>
            </a:r>
          </a:p>
          <a:p>
            <a:pPr algn="ctr">
              <a:lnSpc>
                <a:spcPct val="150000"/>
              </a:lnSpc>
            </a:pPr>
            <a:r>
              <a:rPr lang="en-US" sz="2800" i="1" dirty="0">
                <a:latin typeface="Segoe UI Semilight" panose="020B0402040204020203" pitchFamily="34" charset="0"/>
                <a:cs typeface="Segoe UI Semilight" panose="020B0402040204020203" pitchFamily="34" charset="0"/>
              </a:rPr>
              <a:t>with His head on a pillow.</a:t>
            </a:r>
          </a:p>
        </p:txBody>
      </p:sp>
    </p:spTree>
    <p:extLst>
      <p:ext uri="{BB962C8B-B14F-4D97-AF65-F5344CB8AC3E}">
        <p14:creationId xmlns:p14="http://schemas.microsoft.com/office/powerpoint/2010/main" val="21864647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0" y="1807146"/>
            <a:ext cx="9144000" cy="3243708"/>
          </a:xfrm>
          <a:prstGeom prst="rect">
            <a:avLst/>
          </a:prstGeom>
          <a:noFill/>
        </p:spPr>
        <p:txBody>
          <a:bodyPr wrap="square" rtlCol="0" anchor="ctr">
            <a:spAutoFit/>
          </a:bodyPr>
          <a:lstStyle/>
          <a:p>
            <a:pPr algn="ctr">
              <a:lnSpc>
                <a:spcPct val="150000"/>
              </a:lnSpc>
            </a:pPr>
            <a:r>
              <a:rPr lang="en-US" sz="2800" i="1" dirty="0">
                <a:latin typeface="Segoe UI Semilight" panose="020B0402040204020203" pitchFamily="34" charset="0"/>
                <a:cs typeface="Segoe UI Semilight" panose="020B0402040204020203" pitchFamily="34" charset="0"/>
              </a:rPr>
              <a:t>So, the disciples went and woke Him up.</a:t>
            </a:r>
          </a:p>
          <a:p>
            <a:pPr algn="ctr">
              <a:lnSpc>
                <a:spcPct val="150000"/>
              </a:lnSpc>
            </a:pPr>
            <a:r>
              <a:rPr lang="en-US" sz="2800" i="1" dirty="0">
                <a:latin typeface="Segoe UI Semilight" panose="020B0402040204020203" pitchFamily="34" charset="0"/>
                <a:cs typeface="Segoe UI Semilight" panose="020B0402040204020203" pitchFamily="34" charset="0"/>
              </a:rPr>
              <a:t>“Lord!" they cried out, "save us now!</a:t>
            </a:r>
          </a:p>
          <a:p>
            <a:pPr algn="ctr">
              <a:lnSpc>
                <a:spcPct val="150000"/>
              </a:lnSpc>
            </a:pPr>
            <a:r>
              <a:rPr lang="en-US" sz="2800" i="1" dirty="0">
                <a:latin typeface="Segoe UI Semilight" panose="020B0402040204020203" pitchFamily="34" charset="0"/>
                <a:cs typeface="Segoe UI Semilight" panose="020B0402040204020203" pitchFamily="34" charset="0"/>
              </a:rPr>
              <a:t>Don't You care that we're about to drown?”</a:t>
            </a:r>
          </a:p>
          <a:p>
            <a:pPr algn="ctr">
              <a:lnSpc>
                <a:spcPct val="150000"/>
              </a:lnSpc>
            </a:pPr>
            <a:r>
              <a:rPr lang="en-US" sz="2800" i="1" dirty="0">
                <a:latin typeface="Segoe UI Semilight" panose="020B0402040204020203" pitchFamily="34" charset="0"/>
                <a:cs typeface="Segoe UI Semilight" panose="020B0402040204020203" pitchFamily="34" charset="0"/>
              </a:rPr>
              <a:t>So, He stood up and </a:t>
            </a:r>
            <a:r>
              <a:rPr lang="en-US" sz="2800" i="1" dirty="0">
                <a:latin typeface="Segoe UI Semibold" panose="020B0702040204020203" pitchFamily="34" charset="0"/>
                <a:cs typeface="Segoe UI Semibold" panose="020B0702040204020203" pitchFamily="34" charset="0"/>
              </a:rPr>
              <a:t>rebuked the wind</a:t>
            </a:r>
          </a:p>
          <a:p>
            <a:pPr algn="ctr">
              <a:lnSpc>
                <a:spcPct val="150000"/>
              </a:lnSpc>
            </a:pPr>
            <a:r>
              <a:rPr lang="en-US" sz="2800" i="1" dirty="0">
                <a:latin typeface="Segoe UI Semilight" panose="020B0402040204020203" pitchFamily="34" charset="0"/>
                <a:cs typeface="Segoe UI Semilight" panose="020B0402040204020203" pitchFamily="34" charset="0"/>
              </a:rPr>
              <a:t>and spoke to the raging waves, “Quiet! Be still!”</a:t>
            </a:r>
          </a:p>
        </p:txBody>
      </p:sp>
    </p:spTree>
    <p:extLst>
      <p:ext uri="{BB962C8B-B14F-4D97-AF65-F5344CB8AC3E}">
        <p14:creationId xmlns:p14="http://schemas.microsoft.com/office/powerpoint/2010/main" val="1370052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fog, sky, outdoor&#10;&#10;Description automatically generated">
            <a:extLst>
              <a:ext uri="{FF2B5EF4-FFF2-40B4-BE49-F238E27FC236}">
                <a16:creationId xmlns:a16="http://schemas.microsoft.com/office/drawing/2014/main" id="{A5391BA2-405B-4185-750D-99E154EA400A}"/>
              </a:ext>
            </a:extLst>
          </p:cNvPr>
          <p:cNvPicPr>
            <a:picLocks noChangeAspect="1"/>
          </p:cNvPicPr>
          <p:nvPr/>
        </p:nvPicPr>
        <p:blipFill rotWithShape="1">
          <a:blip r:embed="rId2">
            <a:extLst>
              <a:ext uri="{28A0092B-C50C-407E-A947-70E740481C1C}">
                <a14:useLocalDpi xmlns:a14="http://schemas.microsoft.com/office/drawing/2010/main" val="0"/>
              </a:ext>
            </a:extLst>
          </a:blip>
          <a:srcRect l="7500" r="7500"/>
          <a:stretch/>
        </p:blipFill>
        <p:spPr>
          <a:xfrm>
            <a:off x="22860" y="418538"/>
            <a:ext cx="9098280" cy="6020924"/>
          </a:xfrm>
          <a:prstGeom prst="rect">
            <a:avLst/>
          </a:prstGeom>
          <a:ln w="28575">
            <a:solidFill>
              <a:schemeClr val="tx1">
                <a:lumMod val="50000"/>
                <a:lumOff val="50000"/>
              </a:schemeClr>
            </a:solidFill>
          </a:ln>
        </p:spPr>
      </p:pic>
    </p:spTree>
    <p:extLst>
      <p:ext uri="{BB962C8B-B14F-4D97-AF65-F5344CB8AC3E}">
        <p14:creationId xmlns:p14="http://schemas.microsoft.com/office/powerpoint/2010/main" val="14090254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0" y="837650"/>
            <a:ext cx="9144000" cy="5182701"/>
          </a:xfrm>
          <a:prstGeom prst="rect">
            <a:avLst/>
          </a:prstGeom>
          <a:noFill/>
        </p:spPr>
        <p:txBody>
          <a:bodyPr wrap="square" rtlCol="0" anchor="ctr">
            <a:spAutoFit/>
          </a:bodyPr>
          <a:lstStyle/>
          <a:p>
            <a:pPr algn="ctr">
              <a:lnSpc>
                <a:spcPct val="150000"/>
              </a:lnSpc>
            </a:pPr>
            <a:r>
              <a:rPr lang="en-US" sz="2800" i="1" dirty="0">
                <a:latin typeface="Segoe UI Semilight" panose="020B0402040204020203" pitchFamily="34" charset="0"/>
                <a:cs typeface="Segoe UI Semilight" panose="020B0402040204020203" pitchFamily="34" charset="0"/>
              </a:rPr>
              <a:t>And the wind died down,</a:t>
            </a:r>
          </a:p>
          <a:p>
            <a:pPr algn="ctr">
              <a:lnSpc>
                <a:spcPct val="150000"/>
              </a:lnSpc>
            </a:pPr>
            <a:r>
              <a:rPr lang="en-US" sz="2800" i="1" dirty="0">
                <a:latin typeface="Segoe UI Semilight" panose="020B0402040204020203" pitchFamily="34" charset="0"/>
                <a:cs typeface="Segoe UI Semilight" panose="020B0402040204020203" pitchFamily="34" charset="0"/>
              </a:rPr>
              <a:t>and it became completely calm.</a:t>
            </a:r>
          </a:p>
          <a:p>
            <a:pPr algn="ctr">
              <a:lnSpc>
                <a:spcPct val="150000"/>
              </a:lnSpc>
            </a:pPr>
            <a:r>
              <a:rPr lang="en-US" sz="2800" i="1" dirty="0">
                <a:latin typeface="Segoe UI Semilight" panose="020B0402040204020203" pitchFamily="34" charset="0"/>
                <a:cs typeface="Segoe UI Semilight" panose="020B0402040204020203" pitchFamily="34" charset="0"/>
              </a:rPr>
              <a:t>“Why are you so afraid?" He asked them. </a:t>
            </a:r>
          </a:p>
          <a:p>
            <a:pPr algn="ctr">
              <a:lnSpc>
                <a:spcPct val="150000"/>
              </a:lnSpc>
            </a:pPr>
            <a:r>
              <a:rPr lang="en-US" sz="2800" i="1" dirty="0">
                <a:latin typeface="Segoe UI Semilight" panose="020B0402040204020203" pitchFamily="34" charset="0"/>
                <a:cs typeface="Segoe UI Semilight" panose="020B0402040204020203" pitchFamily="34" charset="0"/>
              </a:rPr>
              <a:t>"Don't you have any faith at all?”</a:t>
            </a:r>
          </a:p>
          <a:p>
            <a:pPr algn="ctr">
              <a:lnSpc>
                <a:spcPct val="150000"/>
              </a:lnSpc>
            </a:pPr>
            <a:r>
              <a:rPr lang="en-US" sz="2800" i="1" dirty="0">
                <a:latin typeface="Segoe UI Semilight" panose="020B0402040204020203" pitchFamily="34" charset="0"/>
                <a:cs typeface="Segoe UI Semilight" panose="020B0402040204020203" pitchFamily="34" charset="0"/>
              </a:rPr>
              <a:t>But they were absolutely terrified and marveled,</a:t>
            </a:r>
          </a:p>
          <a:p>
            <a:pPr algn="ctr">
              <a:lnSpc>
                <a:spcPct val="150000"/>
              </a:lnSpc>
            </a:pPr>
            <a:r>
              <a:rPr lang="en-US" sz="2800" i="1" dirty="0">
                <a:latin typeface="Segoe UI Semilight" panose="020B0402040204020203" pitchFamily="34" charset="0"/>
                <a:cs typeface="Segoe UI Semilight" panose="020B0402040204020203" pitchFamily="34" charset="0"/>
              </a:rPr>
              <a:t>and said to one another, “Who is this Man?</a:t>
            </a:r>
          </a:p>
          <a:p>
            <a:pPr algn="ctr">
              <a:lnSpc>
                <a:spcPct val="150000"/>
              </a:lnSpc>
            </a:pPr>
            <a:r>
              <a:rPr lang="en-US" sz="2800" i="1" dirty="0">
                <a:latin typeface="Segoe UI Semilight" panose="020B0402040204020203" pitchFamily="34" charset="0"/>
                <a:cs typeface="Segoe UI Semilight" panose="020B0402040204020203" pitchFamily="34" charset="0"/>
              </a:rPr>
              <a:t>He just </a:t>
            </a:r>
            <a:r>
              <a:rPr lang="en-US" sz="2800" i="1" dirty="0">
                <a:latin typeface="Segoe UI Semibold" panose="020B0702040204020203" pitchFamily="34" charset="0"/>
                <a:cs typeface="Segoe UI Semibold" panose="020B0702040204020203" pitchFamily="34" charset="0"/>
              </a:rPr>
              <a:t>speaks a command </a:t>
            </a:r>
            <a:r>
              <a:rPr lang="en-US" sz="2800" i="1" dirty="0">
                <a:latin typeface="Segoe UI Semilight" panose="020B0402040204020203" pitchFamily="34" charset="0"/>
                <a:cs typeface="Segoe UI Semilight" panose="020B0402040204020203" pitchFamily="34" charset="0"/>
              </a:rPr>
              <a:t>and</a:t>
            </a:r>
          </a:p>
          <a:p>
            <a:pPr algn="ctr">
              <a:lnSpc>
                <a:spcPct val="150000"/>
              </a:lnSpc>
            </a:pPr>
            <a:r>
              <a:rPr lang="en-US" sz="2800" i="1" dirty="0">
                <a:latin typeface="Segoe UI Semilight" panose="020B0402040204020203" pitchFamily="34" charset="0"/>
                <a:cs typeface="Segoe UI Semilight" panose="020B0402040204020203" pitchFamily="34" charset="0"/>
              </a:rPr>
              <a:t>even the wind and the waves obey Him?”</a:t>
            </a:r>
          </a:p>
        </p:txBody>
      </p:sp>
    </p:spTree>
    <p:extLst>
      <p:ext uri="{BB962C8B-B14F-4D97-AF65-F5344CB8AC3E}">
        <p14:creationId xmlns:p14="http://schemas.microsoft.com/office/powerpoint/2010/main" val="206051038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text, cloud, fog, nature&#10;&#10;Description automatically generated">
            <a:extLst>
              <a:ext uri="{FF2B5EF4-FFF2-40B4-BE49-F238E27FC236}">
                <a16:creationId xmlns:a16="http://schemas.microsoft.com/office/drawing/2014/main" id="{24B59CB9-37FE-615A-ED9D-F282B15B08F9}"/>
              </a:ext>
            </a:extLst>
          </p:cNvPr>
          <p:cNvPicPr>
            <a:picLocks/>
          </p:cNvPicPr>
          <p:nvPr/>
        </p:nvPicPr>
        <p:blipFill rotWithShape="1">
          <a:blip r:embed="rId3">
            <a:extLst>
              <a:ext uri="{28A0092B-C50C-407E-A947-70E740481C1C}">
                <a14:useLocalDpi xmlns:a14="http://schemas.microsoft.com/office/drawing/2010/main" val="0"/>
              </a:ext>
            </a:extLst>
          </a:blip>
          <a:srcRect l="12279" r="11448"/>
          <a:stretch/>
        </p:blipFill>
        <p:spPr>
          <a:xfrm>
            <a:off x="22860" y="22860"/>
            <a:ext cx="9098280" cy="6812280"/>
          </a:xfrm>
          <a:prstGeom prst="rect">
            <a:avLst/>
          </a:prstGeom>
          <a:ln w="28575">
            <a:solidFill>
              <a:schemeClr val="tx1">
                <a:lumMod val="50000"/>
                <a:lumOff val="50000"/>
              </a:schemeClr>
            </a:solidFill>
          </a:ln>
        </p:spPr>
      </p:pic>
    </p:spTree>
    <p:extLst>
      <p:ext uri="{BB962C8B-B14F-4D97-AF65-F5344CB8AC3E}">
        <p14:creationId xmlns:p14="http://schemas.microsoft.com/office/powerpoint/2010/main" val="11969140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2438400" y="228600"/>
            <a:ext cx="4267200" cy="6400800"/>
          </a:xfrm>
          <a:prstGeom prst="rect">
            <a:avLst/>
          </a:prstGeom>
          <a:ln w="19050">
            <a:solidFill>
              <a:schemeClr val="tx1">
                <a:lumMod val="50000"/>
                <a:lumOff val="50000"/>
              </a:schemeClr>
            </a:solidFill>
          </a:ln>
        </p:spPr>
      </p:pic>
    </p:spTree>
    <p:extLst>
      <p:ext uri="{BB962C8B-B14F-4D97-AF65-F5344CB8AC3E}">
        <p14:creationId xmlns:p14="http://schemas.microsoft.com/office/powerpoint/2010/main" val="1400508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chor="ctr"/>
          <a:lstStyle/>
          <a:p>
            <a:r>
              <a:rPr lang="en-US" sz="4800" cap="small" dirty="0">
                <a:effectLst/>
              </a:rPr>
              <a:t>7 Key Principles of</a:t>
            </a:r>
            <a:br>
              <a:rPr lang="en-US" sz="4800" cap="small" dirty="0">
                <a:effectLst/>
              </a:rPr>
            </a:br>
            <a:r>
              <a:rPr lang="en-US" sz="4800" cap="small" dirty="0">
                <a:effectLst/>
              </a:rPr>
              <a:t>Spiritual Warfare</a:t>
            </a:r>
            <a:br>
              <a:rPr lang="en-US" sz="4800" b="1" dirty="0"/>
            </a:br>
            <a:br>
              <a:rPr lang="en-US" sz="4800" b="1" dirty="0"/>
            </a:br>
            <a:r>
              <a:rPr lang="en-US" sz="9600" b="1" dirty="0">
                <a:effectLst/>
                <a:latin typeface="+mj-lt"/>
              </a:rPr>
              <a:t>#1</a:t>
            </a:r>
            <a:br>
              <a:rPr lang="en-US" sz="6000" b="1" dirty="0">
                <a:solidFill>
                  <a:schemeClr val="tx1">
                    <a:lumMod val="85000"/>
                    <a:lumOff val="15000"/>
                  </a:schemeClr>
                </a:solidFill>
                <a:effectLst/>
                <a:latin typeface="+mj-lt"/>
              </a:rPr>
            </a:br>
            <a:r>
              <a:rPr lang="en-US" sz="6000" b="1" dirty="0">
                <a:solidFill>
                  <a:schemeClr val="tx1">
                    <a:lumMod val="85000"/>
                    <a:lumOff val="15000"/>
                  </a:schemeClr>
                </a:solidFill>
                <a:effectLst/>
                <a:latin typeface="+mj-lt"/>
              </a:rPr>
              <a:t>IT’S VERY REAL</a:t>
            </a:r>
            <a:br>
              <a:rPr lang="en-US" sz="6000" b="1" dirty="0">
                <a:solidFill>
                  <a:schemeClr val="tx1">
                    <a:lumMod val="85000"/>
                    <a:lumOff val="15000"/>
                  </a:schemeClr>
                </a:solidFill>
                <a:effectLst/>
                <a:latin typeface="+mj-lt"/>
              </a:rPr>
            </a:br>
            <a:r>
              <a:rPr lang="en-US" sz="6000" b="1" dirty="0">
                <a:solidFill>
                  <a:schemeClr val="tx1">
                    <a:lumMod val="85000"/>
                    <a:lumOff val="15000"/>
                  </a:schemeClr>
                </a:solidFill>
                <a:effectLst/>
                <a:latin typeface="+mj-lt"/>
              </a:rPr>
              <a:t>BUT INVISIBLE</a:t>
            </a:r>
          </a:p>
        </p:txBody>
      </p:sp>
    </p:spTree>
    <p:extLst>
      <p:ext uri="{BB962C8B-B14F-4D97-AF65-F5344CB8AC3E}">
        <p14:creationId xmlns:p14="http://schemas.microsoft.com/office/powerpoint/2010/main" val="2987035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1542682"/>
            <a:ext cx="9144000" cy="3772636"/>
          </a:xfrm>
          <a:prstGeom prst="rect">
            <a:avLst/>
          </a:prstGeom>
          <a:noFill/>
        </p:spPr>
        <p:txBody>
          <a:bodyPr wrap="square" rtlCol="0" anchor="ctr">
            <a:spAutoFit/>
          </a:bodyPr>
          <a:lstStyle/>
          <a:p>
            <a:pPr algn="ctr">
              <a:lnSpc>
                <a:spcPct val="150000"/>
              </a:lnSpc>
            </a:pPr>
            <a:r>
              <a:rPr lang="en-US" sz="3200" i="1" dirty="0">
                <a:latin typeface="Segoe UI Semilight" panose="020B0402040204020203" pitchFamily="34" charset="0"/>
                <a:cs typeface="Segoe UI Semilight" panose="020B0402040204020203" pitchFamily="34" charset="0"/>
              </a:rPr>
              <a:t>And we don’t focus our attention</a:t>
            </a:r>
          </a:p>
          <a:p>
            <a:pPr algn="ctr">
              <a:lnSpc>
                <a:spcPct val="150000"/>
              </a:lnSpc>
            </a:pPr>
            <a:r>
              <a:rPr lang="en-US" sz="3200" i="1" dirty="0">
                <a:latin typeface="Segoe UI Semilight" panose="020B0402040204020203" pitchFamily="34" charset="0"/>
                <a:cs typeface="Segoe UI Semilight" panose="020B0402040204020203" pitchFamily="34" charset="0"/>
              </a:rPr>
              <a:t>on what is seen but on what is unseen,</a:t>
            </a:r>
          </a:p>
          <a:p>
            <a:pPr algn="ctr">
              <a:lnSpc>
                <a:spcPct val="150000"/>
              </a:lnSpc>
            </a:pPr>
            <a:r>
              <a:rPr lang="en-US" sz="3200" i="1" dirty="0">
                <a:latin typeface="Segoe UI Semilight" panose="020B0402040204020203" pitchFamily="34" charset="0"/>
                <a:cs typeface="Segoe UI Semilight" panose="020B0402040204020203" pitchFamily="34" charset="0"/>
              </a:rPr>
              <a:t>for what is seen is temporary,</a:t>
            </a:r>
          </a:p>
          <a:p>
            <a:pPr algn="ctr">
              <a:lnSpc>
                <a:spcPct val="150000"/>
              </a:lnSpc>
            </a:pPr>
            <a:r>
              <a:rPr lang="en-US" sz="3200" i="1" dirty="0">
                <a:latin typeface="Segoe UI Semilight" panose="020B0402040204020203" pitchFamily="34" charset="0"/>
                <a:cs typeface="Segoe UI Semilight" panose="020B0402040204020203" pitchFamily="34" charset="0"/>
              </a:rPr>
              <a:t>but the unseen realm is eternal.</a:t>
            </a:r>
          </a:p>
          <a:p>
            <a:pPr algn="ctr">
              <a:lnSpc>
                <a:spcPct val="150000"/>
              </a:lnSpc>
            </a:pPr>
            <a:r>
              <a:rPr lang="en-US" sz="3600" dirty="0">
                <a:latin typeface="Segoe UI Semibold" panose="020B0702040204020203" pitchFamily="34" charset="0"/>
                <a:cs typeface="Segoe UI Semibold" panose="020B0702040204020203" pitchFamily="34" charset="0"/>
              </a:rPr>
              <a:t>2 CORINTHIANS 4:18 (TPT)</a:t>
            </a:r>
          </a:p>
        </p:txBody>
      </p:sp>
    </p:spTree>
    <p:extLst>
      <p:ext uri="{BB962C8B-B14F-4D97-AF65-F5344CB8AC3E}">
        <p14:creationId xmlns:p14="http://schemas.microsoft.com/office/powerpoint/2010/main" val="2517903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nline Media 1" title="What is the electromagnetic spectrum? - Invisible Labs with Craig Beals">
            <a:hlinkClick r:id="" action="ppaction://media"/>
            <a:extLst>
              <a:ext uri="{FF2B5EF4-FFF2-40B4-BE49-F238E27FC236}">
                <a16:creationId xmlns:a16="http://schemas.microsoft.com/office/drawing/2014/main" id="{FA298DA1-5A3F-4AA7-8B2B-E2BEAD6DD269}"/>
              </a:ext>
            </a:extLst>
          </p:cNvPr>
          <p:cNvPicPr>
            <a:picLocks noRot="1" noChangeAspect="1"/>
          </p:cNvPicPr>
          <p:nvPr>
            <a:videoFile r:link="rId1"/>
          </p:nvPr>
        </p:nvPicPr>
        <p:blipFill>
          <a:blip r:embed="rId4"/>
          <a:stretch>
            <a:fillRect/>
          </a:stretch>
        </p:blipFill>
        <p:spPr>
          <a:xfrm>
            <a:off x="22860" y="870109"/>
            <a:ext cx="9098280" cy="5117783"/>
          </a:xfrm>
          <a:prstGeom prst="rect">
            <a:avLst/>
          </a:prstGeom>
          <a:ln w="28575">
            <a:solidFill>
              <a:schemeClr val="tx1">
                <a:lumMod val="50000"/>
                <a:lumOff val="50000"/>
              </a:schemeClr>
            </a:solidFill>
          </a:ln>
        </p:spPr>
      </p:pic>
    </p:spTree>
    <p:extLst>
      <p:ext uri="{BB962C8B-B14F-4D97-AF65-F5344CB8AC3E}">
        <p14:creationId xmlns:p14="http://schemas.microsoft.com/office/powerpoint/2010/main" val="262116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057400"/>
            <a:ext cx="9144000" cy="2743200"/>
          </a:xfrm>
        </p:spPr>
        <p:txBody>
          <a:bodyPr anchor="ctr" anchorCtr="0">
            <a:normAutofit/>
          </a:bodyPr>
          <a:lstStyle/>
          <a:p>
            <a:pPr>
              <a:lnSpc>
                <a:spcPct val="150000"/>
              </a:lnSpc>
              <a:spcBef>
                <a:spcPts val="0"/>
              </a:spcBef>
            </a:pPr>
            <a:r>
              <a:rPr lang="en-US" sz="4800" dirty="0">
                <a:solidFill>
                  <a:schemeClr val="tx1"/>
                </a:solidFill>
                <a:latin typeface="Segoe UI Semibold" panose="020B0702040204020203" pitchFamily="34" charset="0"/>
                <a:cs typeface="Segoe UI Semibold" panose="020B0702040204020203" pitchFamily="34" charset="0"/>
              </a:rPr>
              <a:t>2 KINGS 6:8-17</a:t>
            </a:r>
          </a:p>
        </p:txBody>
      </p:sp>
    </p:spTree>
    <p:extLst>
      <p:ext uri="{BB962C8B-B14F-4D97-AF65-F5344CB8AC3E}">
        <p14:creationId xmlns:p14="http://schemas.microsoft.com/office/powerpoint/2010/main" val="4162308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057400"/>
            <a:ext cx="9144000" cy="2743200"/>
          </a:xfrm>
        </p:spPr>
        <p:txBody>
          <a:bodyPr anchor="ctr" anchorCtr="0">
            <a:normAutofit/>
          </a:bodyPr>
          <a:lstStyle/>
          <a:p>
            <a:pPr>
              <a:lnSpc>
                <a:spcPct val="150000"/>
              </a:lnSpc>
              <a:spcBef>
                <a:spcPts val="0"/>
              </a:spcBef>
            </a:pPr>
            <a:r>
              <a:rPr lang="en-US" sz="4800" dirty="0">
                <a:solidFill>
                  <a:schemeClr val="tx1"/>
                </a:solidFill>
                <a:latin typeface="Segoe UI Semibold" panose="020B0702040204020203" pitchFamily="34" charset="0"/>
                <a:cs typeface="Segoe UI Semibold" panose="020B0702040204020203" pitchFamily="34" charset="0"/>
              </a:rPr>
              <a:t>DANIEL 10</a:t>
            </a:r>
          </a:p>
        </p:txBody>
      </p:sp>
    </p:spTree>
    <p:extLst>
      <p:ext uri="{BB962C8B-B14F-4D97-AF65-F5344CB8AC3E}">
        <p14:creationId xmlns:p14="http://schemas.microsoft.com/office/powerpoint/2010/main" val="1434166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chor="ctr"/>
          <a:lstStyle/>
          <a:p>
            <a:r>
              <a:rPr lang="en-US" sz="4800" cap="small" dirty="0">
                <a:effectLst/>
              </a:rPr>
              <a:t>7 Key Principles of</a:t>
            </a:r>
            <a:br>
              <a:rPr lang="en-US" sz="4800" cap="small" dirty="0">
                <a:effectLst/>
              </a:rPr>
            </a:br>
            <a:r>
              <a:rPr lang="en-US" sz="4800" cap="small" dirty="0">
                <a:effectLst/>
              </a:rPr>
              <a:t>Spiritual Warfare</a:t>
            </a:r>
            <a:br>
              <a:rPr lang="en-US" sz="4800" b="1" dirty="0"/>
            </a:br>
            <a:br>
              <a:rPr lang="en-US" sz="4800" b="1" dirty="0"/>
            </a:br>
            <a:r>
              <a:rPr lang="en-US" sz="9600" b="1" dirty="0">
                <a:effectLst/>
                <a:latin typeface="+mj-lt"/>
              </a:rPr>
              <a:t>#2</a:t>
            </a:r>
            <a:br>
              <a:rPr lang="en-US" sz="6000" b="1" dirty="0">
                <a:latin typeface="+mj-lt"/>
              </a:rPr>
            </a:br>
            <a:r>
              <a:rPr lang="en-US" sz="6000" b="1" dirty="0">
                <a:solidFill>
                  <a:schemeClr val="tx1">
                    <a:lumMod val="85000"/>
                    <a:lumOff val="15000"/>
                  </a:schemeClr>
                </a:solidFill>
                <a:effectLst/>
                <a:latin typeface="+mj-lt"/>
              </a:rPr>
              <a:t>GOD IS A WARRIOR</a:t>
            </a:r>
          </a:p>
        </p:txBody>
      </p:sp>
    </p:spTree>
    <p:extLst>
      <p:ext uri="{BB962C8B-B14F-4D97-AF65-F5344CB8AC3E}">
        <p14:creationId xmlns:p14="http://schemas.microsoft.com/office/powerpoint/2010/main" val="245341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2281346"/>
            <a:ext cx="9144000" cy="2295308"/>
          </a:xfrm>
          <a:prstGeom prst="rect">
            <a:avLst/>
          </a:prstGeom>
          <a:noFill/>
        </p:spPr>
        <p:txBody>
          <a:bodyPr wrap="square" rtlCol="0">
            <a:spAutoFit/>
          </a:bodyPr>
          <a:lstStyle/>
          <a:p>
            <a:pPr algn="ctr">
              <a:lnSpc>
                <a:spcPct val="150000"/>
              </a:lnSpc>
            </a:pPr>
            <a:r>
              <a:rPr lang="en-US" sz="3200" i="1" dirty="0">
                <a:latin typeface="Segoe UI Semilight" panose="020B0402040204020203" pitchFamily="34" charset="0"/>
                <a:cs typeface="Segoe UI Semilight" panose="020B0402040204020203" pitchFamily="34" charset="0"/>
              </a:rPr>
              <a:t>The LORD is a warrior;</a:t>
            </a:r>
          </a:p>
          <a:p>
            <a:pPr algn="ctr">
              <a:lnSpc>
                <a:spcPct val="150000"/>
              </a:lnSpc>
            </a:pPr>
            <a:r>
              <a:rPr lang="en-US" sz="3200" i="1" dirty="0">
                <a:latin typeface="Segoe UI Semilight" panose="020B0402040204020203" pitchFamily="34" charset="0"/>
                <a:cs typeface="Segoe UI Semilight" panose="020B0402040204020203" pitchFamily="34" charset="0"/>
              </a:rPr>
              <a:t>Yahweh is his name!</a:t>
            </a:r>
          </a:p>
          <a:p>
            <a:pPr algn="ctr">
              <a:lnSpc>
                <a:spcPct val="150000"/>
              </a:lnSpc>
            </a:pPr>
            <a:r>
              <a:rPr lang="en-US" sz="3600" dirty="0">
                <a:latin typeface="Segoe UI Semibold" panose="020B0702040204020203" pitchFamily="34" charset="0"/>
                <a:cs typeface="Segoe UI Semibold" panose="020B0702040204020203" pitchFamily="34" charset="0"/>
              </a:rPr>
              <a:t>EXODUS 15:3 (NLT)</a:t>
            </a:r>
          </a:p>
        </p:txBody>
      </p:sp>
    </p:spTree>
    <p:extLst>
      <p:ext uri="{BB962C8B-B14F-4D97-AF65-F5344CB8AC3E}">
        <p14:creationId xmlns:p14="http://schemas.microsoft.com/office/powerpoint/2010/main" val="1397529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434687"/>
            <a:ext cx="9144000" cy="5988627"/>
          </a:xfrm>
          <a:prstGeom prst="rect">
            <a:avLst/>
          </a:prstGeom>
          <a:noFill/>
        </p:spPr>
        <p:txBody>
          <a:bodyPr wrap="square" rtlCol="0" anchor="ctr">
            <a:spAutoFit/>
          </a:bodyPr>
          <a:lstStyle/>
          <a:p>
            <a:pPr algn="ctr">
              <a:lnSpc>
                <a:spcPct val="150000"/>
              </a:lnSpc>
            </a:pPr>
            <a:r>
              <a:rPr lang="en-US" sz="3200" i="1" dirty="0">
                <a:latin typeface="Segoe UI Semilight" panose="020B0402040204020203" pitchFamily="34" charset="0"/>
                <a:cs typeface="Segoe UI Semilight" panose="020B0402040204020203" pitchFamily="34" charset="0"/>
              </a:rPr>
              <a:t>So wake up, you living gateways!</a:t>
            </a:r>
          </a:p>
          <a:p>
            <a:pPr algn="ctr">
              <a:lnSpc>
                <a:spcPct val="150000"/>
              </a:lnSpc>
            </a:pPr>
            <a:r>
              <a:rPr lang="en-US" sz="3200" i="1" dirty="0">
                <a:latin typeface="Segoe UI Semilight" panose="020B0402040204020203" pitchFamily="34" charset="0"/>
                <a:cs typeface="Segoe UI Semilight" panose="020B0402040204020203" pitchFamily="34" charset="0"/>
              </a:rPr>
              <a:t>Lift up your heads, you ageless doors of destiny!</a:t>
            </a:r>
          </a:p>
          <a:p>
            <a:pPr algn="ctr">
              <a:lnSpc>
                <a:spcPct val="150000"/>
              </a:lnSpc>
            </a:pPr>
            <a:r>
              <a:rPr lang="en-US" sz="3200" i="1" dirty="0">
                <a:latin typeface="Segoe UI Semilight" panose="020B0402040204020203" pitchFamily="34" charset="0"/>
                <a:cs typeface="Segoe UI Semilight" panose="020B0402040204020203" pitchFamily="34" charset="0"/>
              </a:rPr>
              <a:t>Welcome the King of Glory,</a:t>
            </a:r>
          </a:p>
          <a:p>
            <a:pPr algn="ctr">
              <a:lnSpc>
                <a:spcPct val="150000"/>
              </a:lnSpc>
            </a:pPr>
            <a:r>
              <a:rPr lang="en-US" sz="3200" i="1" dirty="0">
                <a:latin typeface="Segoe UI Semilight" panose="020B0402040204020203" pitchFamily="34" charset="0"/>
                <a:cs typeface="Segoe UI Semilight" panose="020B0402040204020203" pitchFamily="34" charset="0"/>
              </a:rPr>
              <a:t>for he is about to come through you. </a:t>
            </a:r>
          </a:p>
          <a:p>
            <a:pPr algn="ctr">
              <a:lnSpc>
                <a:spcPct val="150000"/>
              </a:lnSpc>
            </a:pPr>
            <a:r>
              <a:rPr lang="en-US" sz="3200" i="1" dirty="0">
                <a:latin typeface="Segoe UI Semilight" panose="020B0402040204020203" pitchFamily="34" charset="0"/>
                <a:cs typeface="Segoe UI Semilight" panose="020B0402040204020203" pitchFamily="34" charset="0"/>
              </a:rPr>
              <a:t>You ask, “Who is this Glory-King?”</a:t>
            </a:r>
          </a:p>
          <a:p>
            <a:pPr algn="ctr">
              <a:lnSpc>
                <a:spcPct val="150000"/>
              </a:lnSpc>
            </a:pPr>
            <a:r>
              <a:rPr lang="en-US" sz="3200" i="1" dirty="0">
                <a:latin typeface="Segoe UI Semilight" panose="020B0402040204020203" pitchFamily="34" charset="0"/>
                <a:cs typeface="Segoe UI Semilight" panose="020B0402040204020203" pitchFamily="34" charset="0"/>
              </a:rPr>
              <a:t>The Lord, armed and ready for battle,</a:t>
            </a:r>
          </a:p>
          <a:p>
            <a:pPr algn="ctr">
              <a:lnSpc>
                <a:spcPct val="150000"/>
              </a:lnSpc>
            </a:pPr>
            <a:r>
              <a:rPr lang="en-US" sz="3200" i="1" dirty="0">
                <a:latin typeface="Segoe UI Semilight" panose="020B0402040204020203" pitchFamily="34" charset="0"/>
                <a:cs typeface="Segoe UI Semilight" panose="020B0402040204020203" pitchFamily="34" charset="0"/>
              </a:rPr>
              <a:t>the Mighty One, invincible in every way!</a:t>
            </a:r>
          </a:p>
          <a:p>
            <a:pPr algn="ctr">
              <a:lnSpc>
                <a:spcPct val="150000"/>
              </a:lnSpc>
            </a:pPr>
            <a:r>
              <a:rPr lang="en-US" sz="3600" dirty="0">
                <a:latin typeface="Segoe UI Semibold" panose="020B0702040204020203" pitchFamily="34" charset="0"/>
                <a:cs typeface="Segoe UI Semibold" panose="020B0702040204020203" pitchFamily="34" charset="0"/>
              </a:rPr>
              <a:t>PSALM 24:7-8 (TPT)</a:t>
            </a:r>
          </a:p>
        </p:txBody>
      </p:sp>
    </p:spTree>
    <p:extLst>
      <p:ext uri="{BB962C8B-B14F-4D97-AF65-F5344CB8AC3E}">
        <p14:creationId xmlns:p14="http://schemas.microsoft.com/office/powerpoint/2010/main" val="3674111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371600"/>
          </a:xfrm>
        </p:spPr>
        <p:txBody>
          <a:bodyPr anchor="ctr"/>
          <a:lstStyle/>
          <a:p>
            <a:r>
              <a:rPr lang="en-US" sz="4600" cap="small" dirty="0">
                <a:effectLst/>
              </a:rPr>
              <a:t>Spiritual Warfare is NOT a joke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938" y="1219200"/>
            <a:ext cx="7426125" cy="5577840"/>
          </a:xfrm>
          <a:prstGeom prst="rect">
            <a:avLst/>
          </a:prstGeom>
          <a:noFill/>
          <a:ln w="2857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8582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442382"/>
            <a:ext cx="9144000" cy="5973238"/>
          </a:xfrm>
          <a:prstGeom prst="rect">
            <a:avLst/>
          </a:prstGeom>
          <a:noFill/>
        </p:spPr>
        <p:txBody>
          <a:bodyPr wrap="square" rtlCol="0" anchor="ctr">
            <a:spAutoFit/>
          </a:bodyPr>
          <a:lstStyle/>
          <a:p>
            <a:pPr algn="ctr">
              <a:lnSpc>
                <a:spcPct val="150000"/>
              </a:lnSpc>
            </a:pPr>
            <a:r>
              <a:rPr lang="en-US" sz="3000" i="1" dirty="0">
                <a:latin typeface="Segoe UI Semilight" panose="020B0402040204020203" pitchFamily="34" charset="0"/>
                <a:cs typeface="Segoe UI Semilight" panose="020B0402040204020203" pitchFamily="34" charset="0"/>
              </a:rPr>
              <a:t>So wake up, you living gateways, and rejoice! </a:t>
            </a:r>
          </a:p>
          <a:p>
            <a:pPr algn="ctr">
              <a:lnSpc>
                <a:spcPct val="150000"/>
              </a:lnSpc>
            </a:pPr>
            <a:r>
              <a:rPr lang="en-US" sz="3000" i="1" dirty="0">
                <a:latin typeface="Segoe UI Semilight" panose="020B0402040204020203" pitchFamily="34" charset="0"/>
                <a:cs typeface="Segoe UI Semilight" panose="020B0402040204020203" pitchFamily="34" charset="0"/>
              </a:rPr>
              <a:t>Fling wide, you ageless doors of destiny!</a:t>
            </a:r>
          </a:p>
          <a:p>
            <a:pPr algn="ctr">
              <a:lnSpc>
                <a:spcPct val="150000"/>
              </a:lnSpc>
              <a:spcAft>
                <a:spcPts val="1200"/>
              </a:spcAft>
            </a:pPr>
            <a:r>
              <a:rPr lang="en-US" sz="3000" i="1" dirty="0">
                <a:latin typeface="Segoe UI Semilight" panose="020B0402040204020203" pitchFamily="34" charset="0"/>
                <a:cs typeface="Segoe UI Semilight" panose="020B0402040204020203" pitchFamily="34" charset="0"/>
              </a:rPr>
              <a:t>Here he comes; the King of Glory is ready to come in.</a:t>
            </a:r>
          </a:p>
          <a:p>
            <a:pPr algn="ctr">
              <a:lnSpc>
                <a:spcPct val="150000"/>
              </a:lnSpc>
              <a:spcAft>
                <a:spcPts val="1200"/>
              </a:spcAft>
            </a:pPr>
            <a:r>
              <a:rPr lang="en-US" sz="3000" i="1" dirty="0">
                <a:latin typeface="Segoe UI Semilight" panose="020B0402040204020203" pitchFamily="34" charset="0"/>
                <a:cs typeface="Segoe UI Semilight" panose="020B0402040204020203" pitchFamily="34" charset="0"/>
              </a:rPr>
              <a:t>You ask, “Who is this King of Glory?”</a:t>
            </a:r>
          </a:p>
          <a:p>
            <a:pPr algn="ctr">
              <a:lnSpc>
                <a:spcPct val="150000"/>
              </a:lnSpc>
            </a:pPr>
            <a:r>
              <a:rPr lang="en-US" sz="3000" i="1" dirty="0">
                <a:latin typeface="Segoe UI Semilight" panose="020B0402040204020203" pitchFamily="34" charset="0"/>
                <a:cs typeface="Segoe UI Semilight" panose="020B0402040204020203" pitchFamily="34" charset="0"/>
              </a:rPr>
              <a:t>He’s the Lord of Victory, armed and ready for battle,</a:t>
            </a:r>
          </a:p>
          <a:p>
            <a:pPr algn="ctr">
              <a:lnSpc>
                <a:spcPct val="150000"/>
              </a:lnSpc>
            </a:pPr>
            <a:r>
              <a:rPr lang="en-US" sz="3000" i="1" dirty="0">
                <a:latin typeface="Segoe UI Semilight" panose="020B0402040204020203" pitchFamily="34" charset="0"/>
                <a:cs typeface="Segoe UI Semilight" panose="020B0402040204020203" pitchFamily="34" charset="0"/>
              </a:rPr>
              <a:t>the Mighty One, the invincible Commander of</a:t>
            </a:r>
          </a:p>
          <a:p>
            <a:pPr algn="ctr">
              <a:lnSpc>
                <a:spcPct val="150000"/>
              </a:lnSpc>
            </a:pPr>
            <a:r>
              <a:rPr lang="en-US" sz="3000" i="1" dirty="0">
                <a:latin typeface="Segoe UI Semilight" panose="020B0402040204020203" pitchFamily="34" charset="0"/>
                <a:cs typeface="Segoe UI Semilight" panose="020B0402040204020203" pitchFamily="34" charset="0"/>
              </a:rPr>
              <a:t>heaven’s hosts! Yes, he is the King of Glory!</a:t>
            </a:r>
          </a:p>
          <a:p>
            <a:pPr algn="ctr">
              <a:lnSpc>
                <a:spcPct val="150000"/>
              </a:lnSpc>
            </a:pPr>
            <a:r>
              <a:rPr lang="en-US" sz="3600" dirty="0">
                <a:latin typeface="Segoe UI Semibold" panose="020B0702040204020203" pitchFamily="34" charset="0"/>
                <a:cs typeface="Segoe UI Semibold" panose="020B0702040204020203" pitchFamily="34" charset="0"/>
              </a:rPr>
              <a:t>PSALM 24:9-10 (TPT)</a:t>
            </a:r>
          </a:p>
        </p:txBody>
      </p:sp>
    </p:spTree>
    <p:extLst>
      <p:ext uri="{BB962C8B-B14F-4D97-AF65-F5344CB8AC3E}">
        <p14:creationId xmlns:p14="http://schemas.microsoft.com/office/powerpoint/2010/main" val="3719742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057400"/>
            <a:ext cx="9144000" cy="2743200"/>
          </a:xfrm>
        </p:spPr>
        <p:txBody>
          <a:bodyPr anchor="ctr" anchorCtr="0">
            <a:normAutofit fontScale="92500" lnSpcReduction="20000"/>
          </a:bodyPr>
          <a:lstStyle/>
          <a:p>
            <a:pPr>
              <a:lnSpc>
                <a:spcPct val="150000"/>
              </a:lnSpc>
              <a:spcBef>
                <a:spcPts val="0"/>
              </a:spcBef>
            </a:pPr>
            <a:r>
              <a:rPr lang="he-IL" sz="10400" b="1" dirty="0">
                <a:solidFill>
                  <a:schemeClr val="tx1"/>
                </a:solidFill>
              </a:rPr>
              <a:t>צְבָא֑וֹת</a:t>
            </a:r>
            <a:r>
              <a:rPr lang="en-US" sz="10400" b="1" dirty="0">
                <a:solidFill>
                  <a:schemeClr val="tx1"/>
                </a:solidFill>
              </a:rPr>
              <a:t> </a:t>
            </a:r>
            <a:r>
              <a:rPr lang="he-IL" sz="10400" b="1" dirty="0">
                <a:solidFill>
                  <a:schemeClr val="tx1"/>
                </a:solidFill>
              </a:rPr>
              <a:t>יְהוִה</a:t>
            </a:r>
            <a:endParaRPr lang="en-US" sz="10400" b="1" dirty="0">
              <a:solidFill>
                <a:schemeClr val="tx1"/>
              </a:solidFill>
            </a:endParaRPr>
          </a:p>
          <a:p>
            <a:pPr>
              <a:lnSpc>
                <a:spcPct val="150000"/>
              </a:lnSpc>
              <a:spcBef>
                <a:spcPts val="0"/>
              </a:spcBef>
            </a:pPr>
            <a:r>
              <a:rPr lang="en-US" sz="3900" dirty="0">
                <a:solidFill>
                  <a:schemeClr val="tx1"/>
                </a:solidFill>
                <a:latin typeface="Segoe UI Semibold" panose="020B0702040204020203" pitchFamily="34" charset="0"/>
                <a:cs typeface="Segoe UI Semibold" panose="020B0702040204020203" pitchFamily="34" charset="0"/>
              </a:rPr>
              <a:t>YHVH </a:t>
            </a:r>
            <a:r>
              <a:rPr lang="en-US" sz="3900" dirty="0" err="1">
                <a:solidFill>
                  <a:schemeClr val="tx1"/>
                </a:solidFill>
                <a:latin typeface="Segoe UI Semibold" panose="020B0702040204020203" pitchFamily="34" charset="0"/>
                <a:cs typeface="Segoe UI Semibold" panose="020B0702040204020203" pitchFamily="34" charset="0"/>
              </a:rPr>
              <a:t>Tsabaoth</a:t>
            </a:r>
            <a:r>
              <a:rPr lang="en-US" sz="3900" dirty="0">
                <a:solidFill>
                  <a:schemeClr val="tx1"/>
                </a:solidFill>
                <a:latin typeface="Segoe UI Semibold" panose="020B0702040204020203" pitchFamily="34" charset="0"/>
                <a:cs typeface="Segoe UI Semibold" panose="020B0702040204020203" pitchFamily="34" charset="0"/>
              </a:rPr>
              <a:t> </a:t>
            </a:r>
            <a:endParaRPr lang="en-US" sz="16600"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374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1542682"/>
            <a:ext cx="9144000" cy="3772636"/>
          </a:xfrm>
          <a:prstGeom prst="rect">
            <a:avLst/>
          </a:prstGeom>
          <a:noFill/>
        </p:spPr>
        <p:txBody>
          <a:bodyPr wrap="square" rtlCol="0">
            <a:spAutoFit/>
          </a:bodyPr>
          <a:lstStyle/>
          <a:p>
            <a:pPr algn="ctr">
              <a:lnSpc>
                <a:spcPct val="150000"/>
              </a:lnSpc>
            </a:pPr>
            <a:r>
              <a:rPr lang="en-US" sz="3200" i="1" dirty="0">
                <a:latin typeface="Segoe UI Semilight" panose="020B0402040204020203" pitchFamily="34" charset="0"/>
                <a:cs typeface="Segoe UI Semilight" panose="020B0402040204020203" pitchFamily="34" charset="0"/>
              </a:rPr>
              <a:t>The LORD will march forth like a mighty hero;</a:t>
            </a:r>
          </a:p>
          <a:p>
            <a:pPr algn="ctr">
              <a:lnSpc>
                <a:spcPct val="150000"/>
              </a:lnSpc>
            </a:pPr>
            <a:r>
              <a:rPr lang="en-US" sz="3200" i="1" dirty="0">
                <a:latin typeface="Segoe UI Semilight" panose="020B0402040204020203" pitchFamily="34" charset="0"/>
                <a:cs typeface="Segoe UI Semilight" panose="020B0402040204020203" pitchFamily="34" charset="0"/>
              </a:rPr>
              <a:t>he will come out like a warrior, full of fury.</a:t>
            </a:r>
          </a:p>
          <a:p>
            <a:pPr algn="ctr">
              <a:lnSpc>
                <a:spcPct val="150000"/>
              </a:lnSpc>
            </a:pPr>
            <a:r>
              <a:rPr lang="en-US" sz="3200" i="1" dirty="0">
                <a:latin typeface="Segoe UI Semilight" panose="020B0402040204020203" pitchFamily="34" charset="0"/>
                <a:cs typeface="Segoe UI Semilight" panose="020B0402040204020203" pitchFamily="34" charset="0"/>
              </a:rPr>
              <a:t>He will shout his battle cry</a:t>
            </a:r>
          </a:p>
          <a:p>
            <a:pPr algn="ctr">
              <a:lnSpc>
                <a:spcPct val="150000"/>
              </a:lnSpc>
            </a:pPr>
            <a:r>
              <a:rPr lang="en-US" sz="3200" i="1" dirty="0">
                <a:latin typeface="Segoe UI Semilight" panose="020B0402040204020203" pitchFamily="34" charset="0"/>
                <a:cs typeface="Segoe UI Semilight" panose="020B0402040204020203" pitchFamily="34" charset="0"/>
              </a:rPr>
              <a:t>and crush all his enemies.</a:t>
            </a:r>
          </a:p>
          <a:p>
            <a:pPr algn="ctr">
              <a:lnSpc>
                <a:spcPct val="150000"/>
              </a:lnSpc>
            </a:pPr>
            <a:r>
              <a:rPr lang="en-US" sz="3600" dirty="0">
                <a:latin typeface="Segoe UI Semibold" panose="020B0702040204020203" pitchFamily="34" charset="0"/>
                <a:cs typeface="Segoe UI Semibold" panose="020B0702040204020203" pitchFamily="34" charset="0"/>
              </a:rPr>
              <a:t>ISAIAH 42:13 (NLT)</a:t>
            </a:r>
          </a:p>
        </p:txBody>
      </p:sp>
    </p:spTree>
    <p:extLst>
      <p:ext uri="{BB962C8B-B14F-4D97-AF65-F5344CB8AC3E}">
        <p14:creationId xmlns:p14="http://schemas.microsoft.com/office/powerpoint/2010/main" val="3545972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743200"/>
            <a:ext cx="9144000" cy="1371600"/>
          </a:xfrm>
        </p:spPr>
        <p:txBody>
          <a:bodyPr anchor="ctr" anchorCtr="0">
            <a:normAutofit/>
          </a:bodyPr>
          <a:lstStyle/>
          <a:p>
            <a:pPr>
              <a:spcBef>
                <a:spcPts val="0"/>
              </a:spcBef>
            </a:pPr>
            <a:r>
              <a:rPr lang="en-US" sz="7200" dirty="0">
                <a:solidFill>
                  <a:schemeClr val="tx1"/>
                </a:solidFill>
                <a:latin typeface="Segoe UI Semibold" panose="020B0702040204020203" pitchFamily="34" charset="0"/>
                <a:cs typeface="Segoe UI Semibold" panose="020B0702040204020203" pitchFamily="34" charset="0"/>
              </a:rPr>
              <a:t>WHY?</a:t>
            </a:r>
          </a:p>
        </p:txBody>
      </p:sp>
    </p:spTree>
    <p:extLst>
      <p:ext uri="{BB962C8B-B14F-4D97-AF65-F5344CB8AC3E}">
        <p14:creationId xmlns:p14="http://schemas.microsoft.com/office/powerpoint/2010/main" val="842546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chor="ctr"/>
          <a:lstStyle/>
          <a:p>
            <a:pPr>
              <a:spcBef>
                <a:spcPts val="0"/>
              </a:spcBef>
            </a:pPr>
            <a:r>
              <a:rPr lang="en-US" sz="4800" cap="small" dirty="0">
                <a:effectLst/>
              </a:rPr>
              <a:t>7 Key Principles of</a:t>
            </a:r>
            <a:br>
              <a:rPr lang="en-US" sz="4800" cap="small" dirty="0">
                <a:effectLst/>
              </a:rPr>
            </a:br>
            <a:r>
              <a:rPr lang="en-US" sz="4800" cap="small" dirty="0">
                <a:effectLst/>
              </a:rPr>
              <a:t>Spiritual Warfare</a:t>
            </a:r>
            <a:br>
              <a:rPr lang="en-US" sz="4800" b="1" dirty="0"/>
            </a:br>
            <a:br>
              <a:rPr lang="en-US" sz="4800" dirty="0">
                <a:effectLst/>
              </a:rPr>
            </a:br>
            <a:r>
              <a:rPr lang="en-US" sz="9600" b="1" dirty="0">
                <a:effectLst/>
                <a:latin typeface="+mj-lt"/>
              </a:rPr>
              <a:t>#3</a:t>
            </a:r>
            <a:br>
              <a:rPr lang="en-US" sz="6000" dirty="0">
                <a:effectLst/>
                <a:latin typeface="+mj-lt"/>
              </a:rPr>
            </a:br>
            <a:r>
              <a:rPr lang="en-US" sz="6000" b="1" dirty="0">
                <a:solidFill>
                  <a:schemeClr val="tx1">
                    <a:lumMod val="85000"/>
                    <a:lumOff val="15000"/>
                  </a:schemeClr>
                </a:solidFill>
                <a:effectLst/>
                <a:latin typeface="+mj-lt"/>
              </a:rPr>
              <a:t>THE BRIDE IS A WARRIOR</a:t>
            </a:r>
          </a:p>
        </p:txBody>
      </p:sp>
    </p:spTree>
    <p:extLst>
      <p:ext uri="{BB962C8B-B14F-4D97-AF65-F5344CB8AC3E}">
        <p14:creationId xmlns:p14="http://schemas.microsoft.com/office/powerpoint/2010/main" val="4281508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124575" y="22860"/>
            <a:ext cx="4894851" cy="6812280"/>
          </a:xfrm>
          <a:prstGeom prst="rect">
            <a:avLst/>
          </a:prstGeom>
          <a:noFill/>
          <a:ln w="2857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48001" y="5715000"/>
            <a:ext cx="6095999" cy="830997"/>
          </a:xfrm>
          <a:prstGeom prst="rect">
            <a:avLst/>
          </a:prstGeom>
          <a:noFill/>
        </p:spPr>
        <p:txBody>
          <a:bodyPr wrap="square" rtlCol="0">
            <a:spAutoFit/>
          </a:bodyPr>
          <a:lstStyle/>
          <a:p>
            <a:r>
              <a:rPr lang="en-US" sz="4800" b="1" u="sng" cap="small" dirty="0">
                <a:solidFill>
                  <a:schemeClr val="tx2"/>
                </a:solidFill>
              </a:rPr>
              <a:t>The Warrior Bride</a:t>
            </a:r>
          </a:p>
        </p:txBody>
      </p:sp>
    </p:spTree>
    <p:extLst>
      <p:ext uri="{BB962C8B-B14F-4D97-AF65-F5344CB8AC3E}">
        <p14:creationId xmlns:p14="http://schemas.microsoft.com/office/powerpoint/2010/main" val="984536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28583" y="162224"/>
            <a:ext cx="8286835" cy="5552776"/>
          </a:xfrm>
          <a:prstGeom prst="rect">
            <a:avLst/>
          </a:prstGeom>
          <a:noFill/>
          <a:ln w="2857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19400" y="5867400"/>
            <a:ext cx="6095999" cy="830997"/>
          </a:xfrm>
          <a:prstGeom prst="rect">
            <a:avLst/>
          </a:prstGeom>
          <a:noFill/>
        </p:spPr>
        <p:txBody>
          <a:bodyPr wrap="square" rtlCol="0">
            <a:spAutoFit/>
          </a:bodyPr>
          <a:lstStyle/>
          <a:p>
            <a:r>
              <a:rPr lang="en-US" sz="4800" b="1" u="sng" cap="small" dirty="0">
                <a:solidFill>
                  <a:schemeClr val="tx2"/>
                </a:solidFill>
              </a:rPr>
              <a:t>The Warrior Bride</a:t>
            </a:r>
          </a:p>
        </p:txBody>
      </p:sp>
    </p:spTree>
    <p:extLst>
      <p:ext uri="{BB962C8B-B14F-4D97-AF65-F5344CB8AC3E}">
        <p14:creationId xmlns:p14="http://schemas.microsoft.com/office/powerpoint/2010/main" val="1159549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057400"/>
            <a:ext cx="9144000" cy="2743200"/>
          </a:xfrm>
        </p:spPr>
        <p:txBody>
          <a:bodyPr anchor="ctr" anchorCtr="0">
            <a:normAutofit/>
          </a:bodyPr>
          <a:lstStyle/>
          <a:p>
            <a:pPr>
              <a:spcBef>
                <a:spcPts val="0"/>
              </a:spcBef>
              <a:spcAft>
                <a:spcPts val="1200"/>
              </a:spcAft>
            </a:pPr>
            <a:r>
              <a:rPr lang="en-US" sz="4800" dirty="0">
                <a:solidFill>
                  <a:schemeClr val="tx1"/>
                </a:solidFill>
                <a:latin typeface="Segoe UI Semibold" panose="020B0702040204020203" pitchFamily="34" charset="0"/>
                <a:cs typeface="Segoe UI Semibold" panose="020B0702040204020203" pitchFamily="34" charset="0"/>
              </a:rPr>
              <a:t>REVELATION 19:6-16</a:t>
            </a:r>
          </a:p>
        </p:txBody>
      </p:sp>
    </p:spTree>
    <p:extLst>
      <p:ext uri="{BB962C8B-B14F-4D97-AF65-F5344CB8AC3E}">
        <p14:creationId xmlns:p14="http://schemas.microsoft.com/office/powerpoint/2010/main" val="20097849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781800"/>
          </a:xfrm>
        </p:spPr>
        <p:txBody>
          <a:bodyPr anchor="ctr"/>
          <a:lstStyle/>
          <a:p>
            <a:r>
              <a:rPr lang="en-US" sz="4800" cap="small" dirty="0">
                <a:solidFill>
                  <a:srgbClr val="2F5897"/>
                </a:solidFill>
                <a:effectLst/>
              </a:rPr>
              <a:t>7 Key Principles of</a:t>
            </a:r>
            <a:br>
              <a:rPr lang="en-US" sz="4800" cap="small" dirty="0">
                <a:solidFill>
                  <a:srgbClr val="2F5897"/>
                </a:solidFill>
                <a:effectLst/>
              </a:rPr>
            </a:br>
            <a:r>
              <a:rPr lang="en-US" sz="4800" cap="small" dirty="0">
                <a:solidFill>
                  <a:srgbClr val="2F5897"/>
                </a:solidFill>
                <a:effectLst/>
              </a:rPr>
              <a:t>Spiritual Warfare</a:t>
            </a:r>
            <a:br>
              <a:rPr lang="en-US" sz="4800" b="1" dirty="0">
                <a:solidFill>
                  <a:srgbClr val="2F5897"/>
                </a:solidFill>
              </a:rPr>
            </a:br>
            <a:br>
              <a:rPr lang="en-US" sz="4800" dirty="0">
                <a:solidFill>
                  <a:srgbClr val="2F5897"/>
                </a:solidFill>
                <a:effectLst/>
              </a:rPr>
            </a:br>
            <a:r>
              <a:rPr lang="en-US" sz="9600" b="1" dirty="0">
                <a:solidFill>
                  <a:srgbClr val="2F5897"/>
                </a:solidFill>
                <a:effectLst/>
                <a:latin typeface="Century Gothic"/>
              </a:rPr>
              <a:t>#4</a:t>
            </a:r>
            <a:br>
              <a:rPr lang="en-US" sz="4800" dirty="0">
                <a:solidFill>
                  <a:srgbClr val="2F5897"/>
                </a:solidFill>
                <a:effectLst/>
                <a:latin typeface="Century Gothic"/>
              </a:rPr>
            </a:br>
            <a:r>
              <a:rPr lang="en-US" sz="4800" b="1" dirty="0">
                <a:solidFill>
                  <a:prstClr val="black">
                    <a:lumMod val="85000"/>
                    <a:lumOff val="15000"/>
                  </a:prstClr>
                </a:solidFill>
                <a:effectLst/>
                <a:latin typeface="Century Gothic"/>
              </a:rPr>
              <a:t>WE HAVE BEEN GIVEN</a:t>
            </a:r>
            <a:br>
              <a:rPr lang="en-US" sz="4800" b="1" dirty="0">
                <a:solidFill>
                  <a:prstClr val="black">
                    <a:lumMod val="85000"/>
                    <a:lumOff val="15000"/>
                  </a:prstClr>
                </a:solidFill>
                <a:effectLst/>
                <a:latin typeface="Century Gothic"/>
              </a:rPr>
            </a:br>
            <a:r>
              <a:rPr lang="en-US" sz="4800" b="1" dirty="0">
                <a:solidFill>
                  <a:prstClr val="black">
                    <a:lumMod val="85000"/>
                    <a:lumOff val="15000"/>
                  </a:prstClr>
                </a:solidFill>
                <a:effectLst/>
                <a:latin typeface="Century Gothic"/>
              </a:rPr>
              <a:t>AUTHORITY</a:t>
            </a:r>
            <a:endParaRPr lang="en-US" sz="4200" dirty="0">
              <a:solidFill>
                <a:schemeClr val="accent2">
                  <a:lumMod val="75000"/>
                </a:schemeClr>
              </a:solidFill>
              <a:effectLst/>
              <a:latin typeface="+mj-lt"/>
            </a:endParaRPr>
          </a:p>
        </p:txBody>
      </p:sp>
    </p:spTree>
    <p:extLst>
      <p:ext uri="{BB962C8B-B14F-4D97-AF65-F5344CB8AC3E}">
        <p14:creationId xmlns:p14="http://schemas.microsoft.com/office/powerpoint/2010/main" val="3762489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erson in armor with a sword&#10;&#10;Description automatically generated with low confidence">
            <a:extLst>
              <a:ext uri="{FF2B5EF4-FFF2-40B4-BE49-F238E27FC236}">
                <a16:creationId xmlns:a16="http://schemas.microsoft.com/office/drawing/2014/main" id="{FE40F0AE-9002-93FA-88BB-1ADCCF55B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 y="870109"/>
            <a:ext cx="9098280" cy="5117783"/>
          </a:xfrm>
          <a:prstGeom prst="rect">
            <a:avLst/>
          </a:prstGeom>
          <a:ln w="28575">
            <a:solidFill>
              <a:schemeClr val="tx1">
                <a:lumMod val="50000"/>
                <a:lumOff val="50000"/>
              </a:schemeClr>
            </a:solidFill>
          </a:ln>
        </p:spPr>
      </p:pic>
    </p:spTree>
    <p:extLst>
      <p:ext uri="{BB962C8B-B14F-4D97-AF65-F5344CB8AC3E}">
        <p14:creationId xmlns:p14="http://schemas.microsoft.com/office/powerpoint/2010/main" val="359929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371600"/>
          </a:xfrm>
        </p:spPr>
        <p:txBody>
          <a:bodyPr anchor="ctr"/>
          <a:lstStyle/>
          <a:p>
            <a:r>
              <a:rPr lang="en-US" sz="4800" cap="small" dirty="0">
                <a:effectLst/>
              </a:rPr>
              <a:t>Spiritual Warfare is NOT just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060" y="1295400"/>
            <a:ext cx="8335880" cy="5562600"/>
          </a:xfrm>
          <a:prstGeom prst="rect">
            <a:avLst/>
          </a:prstGeom>
          <a:noFill/>
          <a:ln w="2857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0582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r="10822"/>
          <a:stretch/>
        </p:blipFill>
        <p:spPr bwMode="auto">
          <a:xfrm>
            <a:off x="2141982" y="22860"/>
            <a:ext cx="4860036" cy="6812280"/>
          </a:xfrm>
          <a:prstGeom prst="rect">
            <a:avLst/>
          </a:prstGeom>
          <a:noFill/>
          <a:ln w="2857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7268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190750"/>
            <a:ext cx="9144000" cy="2076450"/>
          </a:xfrm>
        </p:spPr>
        <p:txBody>
          <a:bodyPr anchor="ctr" anchorCtr="0">
            <a:normAutofit/>
          </a:bodyPr>
          <a:lstStyle/>
          <a:p>
            <a:pPr lvl="0">
              <a:spcBef>
                <a:spcPts val="0"/>
              </a:spcBef>
              <a:defRPr/>
            </a:pPr>
            <a:r>
              <a:rPr lang="de-DE" sz="4800" dirty="0">
                <a:solidFill>
                  <a:schemeClr val="tx1"/>
                </a:solidFill>
                <a:latin typeface="Segoe UI Semibold" panose="020B0702040204020203" pitchFamily="34" charset="0"/>
                <a:cs typeface="Segoe UI Semibold" panose="020B0702040204020203" pitchFamily="34" charset="0"/>
              </a:rPr>
              <a:t>MATTHEW 16:13-19;</a:t>
            </a:r>
          </a:p>
          <a:p>
            <a:pPr lvl="0">
              <a:spcBef>
                <a:spcPts val="0"/>
              </a:spcBef>
              <a:defRPr/>
            </a:pPr>
            <a:r>
              <a:rPr lang="de-DE" sz="4800" dirty="0">
                <a:solidFill>
                  <a:schemeClr val="tx1"/>
                </a:solidFill>
                <a:latin typeface="Segoe UI Semibold" panose="020B0702040204020203" pitchFamily="34" charset="0"/>
                <a:cs typeface="Segoe UI Semibold" panose="020B0702040204020203" pitchFamily="34" charset="0"/>
              </a:rPr>
              <a:t>MARK 8:27-30; LUKE 9:18-21</a:t>
            </a:r>
            <a:endParaRPr lang="en-US" sz="4800"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311690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81000" y="837650"/>
            <a:ext cx="8382000" cy="5182701"/>
          </a:xfrm>
          <a:prstGeom prst="rect">
            <a:avLst/>
          </a:prstGeom>
          <a:noFill/>
        </p:spPr>
        <p:txBody>
          <a:bodyPr wrap="square" rtlCol="0">
            <a:spAutoFit/>
          </a:bodyPr>
          <a:lstStyle/>
          <a:p>
            <a:pPr algn="ctr">
              <a:lnSpc>
                <a:spcPct val="150000"/>
              </a:lnSpc>
            </a:pPr>
            <a:r>
              <a:rPr lang="en-US" sz="2800" i="1" dirty="0">
                <a:latin typeface="Segoe UI Semilight" panose="020B0402040204020203" pitchFamily="34" charset="0"/>
                <a:cs typeface="Segoe UI Semilight" panose="020B0402040204020203" pitchFamily="34" charset="0"/>
              </a:rPr>
              <a:t>Soon after, Jesus left Galilee and headed north toward the villages near Caesarea Philippi. At one point on the way, when He was alone praying with His disciples nearby, He turned toward them and asked,</a:t>
            </a:r>
          </a:p>
          <a:p>
            <a:pPr algn="ctr">
              <a:lnSpc>
                <a:spcPct val="150000"/>
              </a:lnSpc>
            </a:pPr>
            <a:r>
              <a:rPr lang="en-US" sz="2800" i="1" dirty="0">
                <a:latin typeface="Segoe UI Semilight" panose="020B0402040204020203" pitchFamily="34" charset="0"/>
                <a:cs typeface="Segoe UI Semilight" panose="020B0402040204020203" pitchFamily="34" charset="0"/>
              </a:rPr>
              <a:t>“Who are people saying that I, the Son of Man, am?”</a:t>
            </a:r>
          </a:p>
          <a:p>
            <a:pPr algn="ctr">
              <a:lnSpc>
                <a:spcPct val="150000"/>
              </a:lnSpc>
            </a:pPr>
            <a:r>
              <a:rPr lang="en-US" sz="2800" i="1" dirty="0">
                <a:latin typeface="Segoe UI Semilight" panose="020B0402040204020203" pitchFamily="34" charset="0"/>
                <a:cs typeface="Segoe UI Semilight" panose="020B0402040204020203" pitchFamily="34" charset="0"/>
              </a:rPr>
              <a:t>“Some say You’re John the Baptist,” they answered. </a:t>
            </a:r>
          </a:p>
          <a:p>
            <a:pPr algn="ctr">
              <a:lnSpc>
                <a:spcPct val="150000"/>
              </a:lnSpc>
            </a:pPr>
            <a:r>
              <a:rPr lang="en-US" sz="2800" i="1" dirty="0">
                <a:latin typeface="Segoe UI Semilight" panose="020B0402040204020203" pitchFamily="34" charset="0"/>
                <a:cs typeface="Segoe UI Semilight" panose="020B0402040204020203" pitchFamily="34" charset="0"/>
              </a:rPr>
              <a:t>“Others say You’re Elijah, while some others say You’re Jeremiah or one of the other prophets reincarnated.”</a:t>
            </a:r>
          </a:p>
        </p:txBody>
      </p:sp>
    </p:spTree>
    <p:extLst>
      <p:ext uri="{BB962C8B-B14F-4D97-AF65-F5344CB8AC3E}">
        <p14:creationId xmlns:p14="http://schemas.microsoft.com/office/powerpoint/2010/main" val="16546966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837650"/>
            <a:ext cx="9144000" cy="5182701"/>
          </a:xfrm>
          <a:prstGeom prst="rect">
            <a:avLst/>
          </a:prstGeom>
          <a:noFill/>
        </p:spPr>
        <p:txBody>
          <a:bodyPr wrap="square" rtlCol="0">
            <a:spAutoFit/>
          </a:bodyPr>
          <a:lstStyle/>
          <a:p>
            <a:pPr algn="ctr">
              <a:lnSpc>
                <a:spcPct val="150000"/>
              </a:lnSpc>
            </a:pPr>
            <a:r>
              <a:rPr lang="en-US" sz="2800" i="1" dirty="0">
                <a:latin typeface="Segoe UI Semilight" panose="020B0402040204020203" pitchFamily="34" charset="0"/>
                <a:cs typeface="Segoe UI Semilight" panose="020B0402040204020203" pitchFamily="34" charset="0"/>
              </a:rPr>
              <a:t>“But what about you?” Jesus asked.</a:t>
            </a:r>
          </a:p>
          <a:p>
            <a:pPr algn="ctr">
              <a:lnSpc>
                <a:spcPct val="150000"/>
              </a:lnSpc>
            </a:pPr>
            <a:r>
              <a:rPr lang="en-US" sz="2800" i="1" dirty="0">
                <a:latin typeface="Segoe UI Semilight" panose="020B0402040204020203" pitchFamily="34" charset="0"/>
                <a:cs typeface="Segoe UI Semilight" panose="020B0402040204020203" pitchFamily="34" charset="0"/>
              </a:rPr>
              <a:t>“Who do you say that I am?”</a:t>
            </a:r>
          </a:p>
          <a:p>
            <a:pPr algn="ctr">
              <a:lnSpc>
                <a:spcPct val="150000"/>
              </a:lnSpc>
            </a:pPr>
            <a:r>
              <a:rPr lang="en-US" sz="2800" i="1" dirty="0">
                <a:latin typeface="Segoe UI Semilight" panose="020B0402040204020203" pitchFamily="34" charset="0"/>
                <a:cs typeface="Segoe UI Semilight" panose="020B0402040204020203" pitchFamily="34" charset="0"/>
              </a:rPr>
              <a:t>Simon Peter spoke up and said,</a:t>
            </a:r>
          </a:p>
          <a:p>
            <a:pPr algn="ctr">
              <a:lnSpc>
                <a:spcPct val="150000"/>
              </a:lnSpc>
            </a:pPr>
            <a:r>
              <a:rPr lang="en-US" sz="2800" i="1" dirty="0">
                <a:latin typeface="Segoe UI Semilight" panose="020B0402040204020203" pitchFamily="34" charset="0"/>
                <a:cs typeface="Segoe UI Semilight" panose="020B0402040204020203" pitchFamily="34" charset="0"/>
              </a:rPr>
              <a:t>“You are the Messiah, the Son of the living God.”</a:t>
            </a:r>
          </a:p>
          <a:p>
            <a:pPr algn="ctr">
              <a:lnSpc>
                <a:spcPct val="150000"/>
              </a:lnSpc>
            </a:pPr>
            <a:r>
              <a:rPr lang="en-US" sz="2800" i="1" dirty="0">
                <a:latin typeface="Segoe UI Semilight" panose="020B0402040204020203" pitchFamily="34" charset="0"/>
                <a:cs typeface="Segoe UI Semilight" panose="020B0402040204020203" pitchFamily="34" charset="0"/>
              </a:rPr>
              <a:t>Jesus responded, “You’re a blessed man, Simon Bar-Jonah! For no person has revealed this to you,</a:t>
            </a:r>
          </a:p>
          <a:p>
            <a:pPr algn="ctr">
              <a:lnSpc>
                <a:spcPct val="150000"/>
              </a:lnSpc>
            </a:pPr>
            <a:r>
              <a:rPr lang="en-US" sz="2800" i="1" dirty="0">
                <a:latin typeface="Segoe UI Semilight" panose="020B0402040204020203" pitchFamily="34" charset="0"/>
                <a:cs typeface="Segoe UI Semilight" panose="020B0402040204020203" pitchFamily="34" charset="0"/>
              </a:rPr>
              <a:t>but My Father who is in heaven,</a:t>
            </a:r>
          </a:p>
          <a:p>
            <a:pPr algn="ctr">
              <a:lnSpc>
                <a:spcPct val="150000"/>
              </a:lnSpc>
            </a:pPr>
            <a:r>
              <a:rPr lang="en-US" sz="2800" i="1" dirty="0">
                <a:latin typeface="Segoe UI Semilight" panose="020B0402040204020203" pitchFamily="34" charset="0"/>
                <a:cs typeface="Segoe UI Semilight" panose="020B0402040204020203" pitchFamily="34" charset="0"/>
              </a:rPr>
              <a:t>He has supernaturally revealed this to you. </a:t>
            </a:r>
          </a:p>
        </p:txBody>
      </p:sp>
    </p:spTree>
    <p:extLst>
      <p:ext uri="{BB962C8B-B14F-4D97-AF65-F5344CB8AC3E}">
        <p14:creationId xmlns:p14="http://schemas.microsoft.com/office/powerpoint/2010/main" val="5188828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647700" y="1160815"/>
            <a:ext cx="7848600" cy="4536370"/>
          </a:xfrm>
          <a:prstGeom prst="rect">
            <a:avLst/>
          </a:prstGeom>
          <a:noFill/>
        </p:spPr>
        <p:txBody>
          <a:bodyPr wrap="square" rtlCol="0">
            <a:spAutoFit/>
          </a:bodyPr>
          <a:lstStyle/>
          <a:p>
            <a:pPr algn="ctr">
              <a:lnSpc>
                <a:spcPct val="150000"/>
              </a:lnSpc>
            </a:pPr>
            <a:r>
              <a:rPr lang="en-US" sz="2800" i="1" dirty="0">
                <a:latin typeface="Segoe UI Semilight" panose="020B0402040204020203" pitchFamily="34" charset="0"/>
                <a:cs typeface="Segoe UI Semilight" panose="020B0402040204020203" pitchFamily="34" charset="0"/>
              </a:rPr>
              <a:t>And I’m also telling you, that you are Peter, and on this rock I’ll build My church, and even the gates of hades shall not be able to conquer it. Moreover,</a:t>
            </a:r>
          </a:p>
          <a:p>
            <a:pPr algn="ctr">
              <a:lnSpc>
                <a:spcPct val="150000"/>
              </a:lnSpc>
            </a:pPr>
            <a:r>
              <a:rPr lang="en-US" sz="2800" i="1" dirty="0">
                <a:latin typeface="Segoe UI Semilight" panose="020B0402040204020203" pitchFamily="34" charset="0"/>
                <a:cs typeface="Segoe UI Semilight" panose="020B0402040204020203" pitchFamily="34" charset="0"/>
              </a:rPr>
              <a:t>I’ll give you the keys of the kingdom of heaven,</a:t>
            </a:r>
          </a:p>
          <a:p>
            <a:pPr algn="ctr">
              <a:lnSpc>
                <a:spcPct val="150000"/>
              </a:lnSpc>
            </a:pPr>
            <a:r>
              <a:rPr lang="en-US" sz="2800" i="1" dirty="0">
                <a:latin typeface="Segoe UI Semilight" panose="020B0402040204020203" pitchFamily="34" charset="0"/>
                <a:cs typeface="Segoe UI Semilight" panose="020B0402040204020203" pitchFamily="34" charset="0"/>
              </a:rPr>
              <a:t>and whatever you bind on earth shall already</a:t>
            </a:r>
          </a:p>
          <a:p>
            <a:pPr algn="ctr">
              <a:lnSpc>
                <a:spcPct val="150000"/>
              </a:lnSpc>
            </a:pPr>
            <a:r>
              <a:rPr lang="en-US" sz="2800" i="1" dirty="0">
                <a:latin typeface="Segoe UI Semilight" panose="020B0402040204020203" pitchFamily="34" charset="0"/>
                <a:cs typeface="Segoe UI Semilight" panose="020B0402040204020203" pitchFamily="34" charset="0"/>
              </a:rPr>
              <a:t>be bound in heaven, and whatever you release</a:t>
            </a:r>
          </a:p>
          <a:p>
            <a:pPr algn="ctr">
              <a:lnSpc>
                <a:spcPct val="150000"/>
              </a:lnSpc>
            </a:pPr>
            <a:r>
              <a:rPr lang="en-US" sz="2800" i="1" dirty="0">
                <a:latin typeface="Segoe UI Semilight" panose="020B0402040204020203" pitchFamily="34" charset="0"/>
                <a:cs typeface="Segoe UI Semilight" panose="020B0402040204020203" pitchFamily="34" charset="0"/>
              </a:rPr>
              <a:t>on earth shall already be released in heaven.” </a:t>
            </a:r>
          </a:p>
        </p:txBody>
      </p:sp>
    </p:spTree>
    <p:extLst>
      <p:ext uri="{BB962C8B-B14F-4D97-AF65-F5344CB8AC3E}">
        <p14:creationId xmlns:p14="http://schemas.microsoft.com/office/powerpoint/2010/main" val="782765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52400" y="756794"/>
            <a:ext cx="8839200" cy="5344412"/>
          </a:xfrm>
          <a:prstGeom prst="rect">
            <a:avLst/>
          </a:prstGeom>
          <a:noFill/>
        </p:spPr>
        <p:txBody>
          <a:bodyPr wrap="square" rtlCol="0">
            <a:spAutoFit/>
          </a:bodyPr>
          <a:lstStyle/>
          <a:p>
            <a:pPr algn="ctr">
              <a:lnSpc>
                <a:spcPct val="150000"/>
              </a:lnSpc>
            </a:pPr>
            <a:r>
              <a:rPr lang="en-US" sz="2800" i="1" dirty="0">
                <a:latin typeface="Segoe UI Semilight" panose="020B0402040204020203" pitchFamily="34" charset="0"/>
                <a:cs typeface="Segoe UI Semilight" panose="020B0402040204020203" pitchFamily="34" charset="0"/>
              </a:rPr>
              <a:t>Then Jesus came close to them and said,</a:t>
            </a:r>
          </a:p>
          <a:p>
            <a:pPr algn="ctr">
              <a:lnSpc>
                <a:spcPct val="150000"/>
              </a:lnSpc>
            </a:pPr>
            <a:r>
              <a:rPr lang="en-US" sz="2800" i="1" dirty="0">
                <a:latin typeface="Segoe UI Semilight" panose="020B0402040204020203" pitchFamily="34" charset="0"/>
                <a:cs typeface="Segoe UI Semilight" panose="020B0402040204020203" pitchFamily="34" charset="0"/>
              </a:rPr>
              <a:t>“All the authority of the universe has been given to me.</a:t>
            </a:r>
          </a:p>
          <a:p>
            <a:pPr algn="ctr">
              <a:lnSpc>
                <a:spcPct val="150000"/>
              </a:lnSpc>
            </a:pPr>
            <a:r>
              <a:rPr lang="en-US" sz="2800" i="1" dirty="0">
                <a:latin typeface="Segoe UI Semilight" panose="020B0402040204020203" pitchFamily="34" charset="0"/>
                <a:cs typeface="Segoe UI Semilight" panose="020B0402040204020203" pitchFamily="34" charset="0"/>
              </a:rPr>
              <a:t>Now go in my authority and make disciples of all nations, baptizing them in the name of the Father, the Son, and the Holy Spirit. And teach them to faithfully follow all that I have commanded you. And never forget that I am with you every day, even to the completion of this age.”</a:t>
            </a:r>
          </a:p>
          <a:p>
            <a:pPr algn="ctr">
              <a:lnSpc>
                <a:spcPct val="150000"/>
              </a:lnSpc>
            </a:pPr>
            <a:r>
              <a:rPr lang="en-US" sz="3600" dirty="0">
                <a:latin typeface="Segoe UI Semibold" panose="020B0702040204020203" pitchFamily="34" charset="0"/>
                <a:cs typeface="Segoe UI Semibold" panose="020B0702040204020203" pitchFamily="34" charset="0"/>
              </a:rPr>
              <a:t>MATTHEW 28:18-20 (TPT)</a:t>
            </a:r>
          </a:p>
        </p:txBody>
      </p:sp>
    </p:spTree>
    <p:extLst>
      <p:ext uri="{BB962C8B-B14F-4D97-AF65-F5344CB8AC3E}">
        <p14:creationId xmlns:p14="http://schemas.microsoft.com/office/powerpoint/2010/main" val="21180246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433629"/>
            <a:ext cx="9144000" cy="5990743"/>
          </a:xfrm>
          <a:prstGeom prst="rect">
            <a:avLst/>
          </a:prstGeom>
          <a:noFill/>
        </p:spPr>
        <p:txBody>
          <a:bodyPr wrap="square" rtlCol="0">
            <a:spAutoFit/>
          </a:bodyPr>
          <a:lstStyle/>
          <a:p>
            <a:pPr algn="ctr">
              <a:lnSpc>
                <a:spcPct val="150000"/>
              </a:lnSpc>
            </a:pPr>
            <a:r>
              <a:rPr lang="en-US" sz="2800" i="1" dirty="0">
                <a:latin typeface="Segoe UI Semilight" panose="020B0402040204020203" pitchFamily="34" charset="0"/>
                <a:cs typeface="Segoe UI Semilight" panose="020B0402040204020203" pitchFamily="34" charset="0"/>
              </a:rPr>
              <a:t>Later on, the seventy-two returned with joy, saying,</a:t>
            </a:r>
          </a:p>
          <a:p>
            <a:pPr algn="ctr">
              <a:lnSpc>
                <a:spcPct val="150000"/>
              </a:lnSpc>
            </a:pPr>
            <a:r>
              <a:rPr lang="en-US" sz="2800" i="1" dirty="0">
                <a:latin typeface="Segoe UI Semilight" panose="020B0402040204020203" pitchFamily="34" charset="0"/>
                <a:cs typeface="Segoe UI Semilight" panose="020B0402040204020203" pitchFamily="34" charset="0"/>
              </a:rPr>
              <a:t>“Lord, even the demons are subject to us in Your name!”</a:t>
            </a:r>
          </a:p>
          <a:p>
            <a:pPr algn="ctr">
              <a:lnSpc>
                <a:spcPct val="150000"/>
              </a:lnSpc>
            </a:pPr>
            <a:r>
              <a:rPr lang="en-US" sz="2800" i="1" dirty="0">
                <a:latin typeface="Segoe UI Semilight" panose="020B0402040204020203" pitchFamily="34" charset="0"/>
                <a:cs typeface="Segoe UI Semilight" panose="020B0402040204020203" pitchFamily="34" charset="0"/>
              </a:rPr>
              <a:t>So, Jesus said to them, “I watched Satan fall from heaven like a flash of lightning. And listen, I have given you the authority to trample upon serpents and scorpions, and over all the power of the enemy, and nothing shall hurt you. Nevertheless, don't rejoice that the spirits are subject to you, </a:t>
            </a:r>
          </a:p>
          <a:p>
            <a:pPr algn="ctr">
              <a:lnSpc>
                <a:spcPct val="150000"/>
              </a:lnSpc>
            </a:pPr>
            <a:r>
              <a:rPr lang="en-US" sz="2800" i="1" dirty="0">
                <a:latin typeface="Segoe UI Semilight" panose="020B0402040204020203" pitchFamily="34" charset="0"/>
                <a:cs typeface="Segoe UI Semilight" panose="020B0402040204020203" pitchFamily="34" charset="0"/>
              </a:rPr>
              <a:t>but rejoice that your names are written in heaven.” </a:t>
            </a:r>
          </a:p>
          <a:p>
            <a:pPr algn="ctr">
              <a:lnSpc>
                <a:spcPct val="150000"/>
              </a:lnSpc>
            </a:pPr>
            <a:r>
              <a:rPr lang="en-US" sz="3600" dirty="0">
                <a:latin typeface="Segoe UI Semibold" panose="020B0702040204020203" pitchFamily="34" charset="0"/>
                <a:cs typeface="Segoe UI Semibold" panose="020B0702040204020203" pitchFamily="34" charset="0"/>
              </a:rPr>
              <a:t>LUKE 10:17-20</a:t>
            </a:r>
          </a:p>
        </p:txBody>
      </p:sp>
    </p:spTree>
    <p:extLst>
      <p:ext uri="{BB962C8B-B14F-4D97-AF65-F5344CB8AC3E}">
        <p14:creationId xmlns:p14="http://schemas.microsoft.com/office/powerpoint/2010/main" val="42133468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457200" y="433629"/>
            <a:ext cx="8229600" cy="5990743"/>
          </a:xfrm>
          <a:prstGeom prst="rect">
            <a:avLst/>
          </a:prstGeom>
          <a:noFill/>
        </p:spPr>
        <p:txBody>
          <a:bodyPr wrap="square" rtlCol="0">
            <a:spAutoFit/>
          </a:bodyPr>
          <a:lstStyle/>
          <a:p>
            <a:pPr algn="ctr">
              <a:lnSpc>
                <a:spcPct val="150000"/>
              </a:lnSpc>
            </a:pPr>
            <a:r>
              <a:rPr lang="en-US" sz="2800" i="1" dirty="0">
                <a:latin typeface="Segoe UI Semilight" panose="020B0402040204020203" pitchFamily="34" charset="0"/>
                <a:cs typeface="Segoe UI Semilight" panose="020B0402040204020203" pitchFamily="34" charset="0"/>
              </a:rPr>
              <a:t>This is the mighty power that was released when God raised Christ from the dead and exalted him to the place of highest honor and supreme authority in the heavenly realm! And now he is exalted as first above every ruler, authority, government, and realm of power in existence! He is gloriously enthroned over every name that is ever praised, not only in this age, but in the age that is coming! </a:t>
            </a:r>
          </a:p>
          <a:p>
            <a:pPr algn="ctr">
              <a:lnSpc>
                <a:spcPct val="150000"/>
              </a:lnSpc>
            </a:pPr>
            <a:r>
              <a:rPr lang="en-US" sz="3600" dirty="0">
                <a:latin typeface="Segoe UI Semibold" panose="020B0702040204020203" pitchFamily="34" charset="0"/>
                <a:cs typeface="Segoe UI Semibold" panose="020B0702040204020203" pitchFamily="34" charset="0"/>
              </a:rPr>
              <a:t>EPHESIANS 1:19b-21 (TPT)</a:t>
            </a:r>
          </a:p>
        </p:txBody>
      </p:sp>
    </p:spTree>
    <p:extLst>
      <p:ext uri="{BB962C8B-B14F-4D97-AF65-F5344CB8AC3E}">
        <p14:creationId xmlns:p14="http://schemas.microsoft.com/office/powerpoint/2010/main" val="2561185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76200" y="804019"/>
            <a:ext cx="8991600" cy="5249963"/>
          </a:xfrm>
          <a:prstGeom prst="rect">
            <a:avLst/>
          </a:prstGeom>
          <a:noFill/>
        </p:spPr>
        <p:txBody>
          <a:bodyPr wrap="square" rtlCol="0">
            <a:spAutoFit/>
          </a:bodyPr>
          <a:lstStyle/>
          <a:p>
            <a:pPr algn="ctr">
              <a:lnSpc>
                <a:spcPct val="150000"/>
              </a:lnSpc>
            </a:pPr>
            <a:r>
              <a:rPr lang="en-US" sz="3200" i="1" dirty="0">
                <a:latin typeface="Segoe UI Semilight" panose="020B0402040204020203" pitchFamily="34" charset="0"/>
                <a:cs typeface="Segoe UI Semilight" panose="020B0402040204020203" pitchFamily="34" charset="0"/>
              </a:rPr>
              <a:t>And he alone is the leader and source of everything needed in the church. God has put everything beneath the authority of Jesus Christ and has given him the highest rank above all others.</a:t>
            </a:r>
          </a:p>
          <a:p>
            <a:pPr algn="ctr">
              <a:lnSpc>
                <a:spcPct val="150000"/>
              </a:lnSpc>
            </a:pPr>
            <a:r>
              <a:rPr lang="en-US" sz="3200" i="1" dirty="0">
                <a:latin typeface="Segoe UI Semilight" panose="020B0402040204020203" pitchFamily="34" charset="0"/>
                <a:cs typeface="Segoe UI Semilight" panose="020B0402040204020203" pitchFamily="34" charset="0"/>
              </a:rPr>
              <a:t>And now we, his church, are his body on the earth and that which fills him who is being filled by it!</a:t>
            </a:r>
          </a:p>
          <a:p>
            <a:pPr algn="ctr">
              <a:lnSpc>
                <a:spcPct val="150000"/>
              </a:lnSpc>
            </a:pPr>
            <a:r>
              <a:rPr lang="en-US" sz="3600" dirty="0">
                <a:latin typeface="Segoe UI Semibold" panose="020B0702040204020203" pitchFamily="34" charset="0"/>
                <a:cs typeface="Segoe UI Semibold" panose="020B0702040204020203" pitchFamily="34" charset="0"/>
              </a:rPr>
              <a:t>EPHESIANS 1:22-23 (TPT)</a:t>
            </a:r>
          </a:p>
        </p:txBody>
      </p:sp>
    </p:spTree>
    <p:extLst>
      <p:ext uri="{BB962C8B-B14F-4D97-AF65-F5344CB8AC3E}">
        <p14:creationId xmlns:p14="http://schemas.microsoft.com/office/powerpoint/2010/main" val="131683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457200" y="1541625"/>
            <a:ext cx="8229600" cy="3774751"/>
          </a:xfrm>
          <a:prstGeom prst="rect">
            <a:avLst/>
          </a:prstGeom>
          <a:noFill/>
        </p:spPr>
        <p:txBody>
          <a:bodyPr wrap="square" rtlCol="0">
            <a:spAutoFit/>
          </a:bodyPr>
          <a:lstStyle/>
          <a:p>
            <a:pPr algn="ctr">
              <a:lnSpc>
                <a:spcPct val="150000"/>
              </a:lnSpc>
            </a:pPr>
            <a:r>
              <a:rPr lang="en-US" sz="3200" i="1" dirty="0">
                <a:latin typeface="Segoe UI Semilight" panose="020B0402040204020203" pitchFamily="34" charset="0"/>
                <a:cs typeface="Segoe UI Semilight" panose="020B0402040204020203" pitchFamily="34" charset="0"/>
              </a:rPr>
              <a:t>He raised us up with Christ the exalted One,</a:t>
            </a:r>
          </a:p>
          <a:p>
            <a:pPr algn="ctr">
              <a:lnSpc>
                <a:spcPct val="150000"/>
              </a:lnSpc>
            </a:pPr>
            <a:r>
              <a:rPr lang="en-US" sz="3200" i="1" dirty="0">
                <a:latin typeface="Segoe UI Semilight" panose="020B0402040204020203" pitchFamily="34" charset="0"/>
                <a:cs typeface="Segoe UI Semilight" panose="020B0402040204020203" pitchFamily="34" charset="0"/>
              </a:rPr>
              <a:t>and we ascended with him into the glorious perfection and authority of the heavenly realm,</a:t>
            </a:r>
          </a:p>
          <a:p>
            <a:pPr algn="ctr">
              <a:lnSpc>
                <a:spcPct val="150000"/>
              </a:lnSpc>
            </a:pPr>
            <a:r>
              <a:rPr lang="en-US" sz="3200" i="1" dirty="0">
                <a:latin typeface="Segoe UI Semilight" panose="020B0402040204020203" pitchFamily="34" charset="0"/>
                <a:cs typeface="Segoe UI Semilight" panose="020B0402040204020203" pitchFamily="34" charset="0"/>
              </a:rPr>
              <a:t>for we are now co-seated as one with Christ!</a:t>
            </a:r>
          </a:p>
          <a:p>
            <a:pPr algn="ctr">
              <a:lnSpc>
                <a:spcPct val="150000"/>
              </a:lnSpc>
            </a:pPr>
            <a:r>
              <a:rPr lang="en-US" sz="3600" dirty="0">
                <a:latin typeface="Segoe UI Semibold" panose="020B0702040204020203" pitchFamily="34" charset="0"/>
                <a:cs typeface="Segoe UI Semibold" panose="020B0702040204020203" pitchFamily="34" charset="0"/>
              </a:rPr>
              <a:t>EPHESIANS 2:6 (TPT)</a:t>
            </a:r>
          </a:p>
        </p:txBody>
      </p:sp>
    </p:spTree>
    <p:extLst>
      <p:ext uri="{BB962C8B-B14F-4D97-AF65-F5344CB8AC3E}">
        <p14:creationId xmlns:p14="http://schemas.microsoft.com/office/powerpoint/2010/main" val="476589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371600"/>
          </a:xfrm>
        </p:spPr>
        <p:txBody>
          <a:bodyPr anchor="ctr">
            <a:noAutofit/>
          </a:bodyPr>
          <a:lstStyle/>
          <a:p>
            <a:r>
              <a:rPr lang="en-US" sz="4500" cap="small" dirty="0">
                <a:effectLst/>
              </a:rPr>
              <a:t>Spiritual Warfare is NOT saying</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7087" y="1274424"/>
            <a:ext cx="4309827" cy="5583576"/>
          </a:xfrm>
          <a:prstGeom prst="rect">
            <a:avLst/>
          </a:prstGeom>
          <a:noFill/>
          <a:ln w="2857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64097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chor="ctr"/>
          <a:lstStyle/>
          <a:p>
            <a:r>
              <a:rPr lang="en-US" sz="4800" cap="small" dirty="0">
                <a:effectLst/>
              </a:rPr>
              <a:t>7 Key Principles of</a:t>
            </a:r>
            <a:br>
              <a:rPr lang="en-US" sz="4800" cap="small" dirty="0">
                <a:effectLst/>
              </a:rPr>
            </a:br>
            <a:r>
              <a:rPr lang="en-US" sz="4800" cap="small" dirty="0">
                <a:effectLst/>
              </a:rPr>
              <a:t>Spiritual Warfare</a:t>
            </a:r>
            <a:br>
              <a:rPr lang="en-US" sz="4800" b="1" dirty="0"/>
            </a:br>
            <a:br>
              <a:rPr lang="en-US" sz="4800" dirty="0">
                <a:solidFill>
                  <a:srgbClr val="2F5897"/>
                </a:solidFill>
                <a:effectLst/>
              </a:rPr>
            </a:br>
            <a:r>
              <a:rPr lang="en-US" sz="9600" b="1" dirty="0">
                <a:solidFill>
                  <a:srgbClr val="2F5897"/>
                </a:solidFill>
                <a:effectLst/>
                <a:latin typeface="Century Gothic"/>
              </a:rPr>
              <a:t>#5</a:t>
            </a:r>
            <a:br>
              <a:rPr lang="en-US" sz="2000" b="1" dirty="0"/>
            </a:br>
            <a:r>
              <a:rPr lang="en-US" sz="4800" b="1" dirty="0">
                <a:solidFill>
                  <a:schemeClr val="tx1">
                    <a:lumMod val="85000"/>
                    <a:lumOff val="15000"/>
                  </a:schemeClr>
                </a:solidFill>
                <a:effectLst/>
                <a:latin typeface="+mj-lt"/>
              </a:rPr>
              <a:t>THERE ARE GOOD GUYS</a:t>
            </a:r>
            <a:endParaRPr lang="en-US" sz="4200" b="1" dirty="0">
              <a:solidFill>
                <a:schemeClr val="tx1">
                  <a:lumMod val="85000"/>
                  <a:lumOff val="15000"/>
                </a:schemeClr>
              </a:solidFill>
              <a:effectLst/>
              <a:latin typeface="+mj-lt"/>
            </a:endParaRPr>
          </a:p>
        </p:txBody>
      </p:sp>
    </p:spTree>
    <p:extLst>
      <p:ext uri="{BB962C8B-B14F-4D97-AF65-F5344CB8AC3E}">
        <p14:creationId xmlns:p14="http://schemas.microsoft.com/office/powerpoint/2010/main" val="7818390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433629"/>
            <a:ext cx="9144000" cy="5990743"/>
          </a:xfrm>
          <a:prstGeom prst="rect">
            <a:avLst/>
          </a:prstGeom>
          <a:noFill/>
        </p:spPr>
        <p:txBody>
          <a:bodyPr wrap="square" rtlCol="0">
            <a:spAutoFit/>
          </a:bodyPr>
          <a:lstStyle/>
          <a:p>
            <a:pPr algn="ctr">
              <a:lnSpc>
                <a:spcPct val="150000"/>
              </a:lnSpc>
            </a:pPr>
            <a:r>
              <a:rPr lang="en-US" sz="3200" i="1" dirty="0">
                <a:latin typeface="Segoe UI Semilight" panose="020B0402040204020203" pitchFamily="34" charset="0"/>
                <a:cs typeface="Segoe UI Semilight" panose="020B0402040204020203" pitchFamily="34" charset="0"/>
              </a:rPr>
              <a:t>In speaking of the angels, He says,</a:t>
            </a:r>
          </a:p>
          <a:p>
            <a:pPr algn="ctr">
              <a:lnSpc>
                <a:spcPct val="150000"/>
              </a:lnSpc>
            </a:pPr>
            <a:r>
              <a:rPr lang="en-US" sz="3200" i="1" dirty="0">
                <a:latin typeface="Segoe UI Semilight" panose="020B0402040204020203" pitchFamily="34" charset="0"/>
                <a:cs typeface="Segoe UI Semilight" panose="020B0402040204020203" pitchFamily="34" charset="0"/>
              </a:rPr>
              <a:t>“He makes his angels winds,</a:t>
            </a:r>
          </a:p>
          <a:p>
            <a:pPr algn="ctr">
              <a:lnSpc>
                <a:spcPct val="150000"/>
              </a:lnSpc>
            </a:pPr>
            <a:r>
              <a:rPr lang="en-US" sz="3200" i="1" dirty="0">
                <a:latin typeface="Segoe UI Semilight" panose="020B0402040204020203" pitchFamily="34" charset="0"/>
                <a:cs typeface="Segoe UI Semilight" panose="020B0402040204020203" pitchFamily="34" charset="0"/>
              </a:rPr>
              <a:t>His servants flames of fire.”</a:t>
            </a:r>
          </a:p>
          <a:p>
            <a:pPr algn="ctr">
              <a:lnSpc>
                <a:spcPct val="150000"/>
              </a:lnSpc>
            </a:pPr>
            <a:r>
              <a:rPr lang="en-US" sz="3600" dirty="0">
                <a:latin typeface="Segoe UI Semibold" panose="020B0702040204020203" pitchFamily="34" charset="0"/>
                <a:cs typeface="Segoe UI Semibold" panose="020B0702040204020203" pitchFamily="34" charset="0"/>
              </a:rPr>
              <a:t>HEBREWS 1:7</a:t>
            </a:r>
          </a:p>
          <a:p>
            <a:pPr algn="ctr">
              <a:lnSpc>
                <a:spcPct val="150000"/>
              </a:lnSpc>
            </a:pPr>
            <a:endParaRPr lang="en-US" sz="2800" dirty="0">
              <a:latin typeface="Century Gothic" panose="020B0502020202020204" pitchFamily="34" charset="0"/>
            </a:endParaRPr>
          </a:p>
          <a:p>
            <a:pPr algn="ctr">
              <a:lnSpc>
                <a:spcPct val="150000"/>
              </a:lnSpc>
            </a:pPr>
            <a:r>
              <a:rPr lang="en-US" sz="3200" i="1" dirty="0">
                <a:latin typeface="Segoe UI Semilight" panose="020B0402040204020203" pitchFamily="34" charset="0"/>
                <a:cs typeface="Segoe UI Semilight" panose="020B0402040204020203" pitchFamily="34" charset="0"/>
              </a:rPr>
              <a:t>Are not all angels ministering spirits sent</a:t>
            </a:r>
          </a:p>
          <a:p>
            <a:pPr algn="ctr">
              <a:lnSpc>
                <a:spcPct val="150000"/>
              </a:lnSpc>
            </a:pPr>
            <a:r>
              <a:rPr lang="en-US" sz="3200" i="1" dirty="0">
                <a:latin typeface="Segoe UI Semilight" panose="020B0402040204020203" pitchFamily="34" charset="0"/>
                <a:cs typeface="Segoe UI Semilight" panose="020B0402040204020203" pitchFamily="34" charset="0"/>
              </a:rPr>
              <a:t>to serve those who will inherit salvation?</a:t>
            </a:r>
          </a:p>
          <a:p>
            <a:pPr algn="ctr">
              <a:lnSpc>
                <a:spcPct val="150000"/>
              </a:lnSpc>
            </a:pPr>
            <a:r>
              <a:rPr lang="en-US" sz="3600" dirty="0">
                <a:latin typeface="Segoe UI Semibold" panose="020B0702040204020203" pitchFamily="34" charset="0"/>
                <a:cs typeface="Segoe UI Semibold" panose="020B0702040204020203" pitchFamily="34" charset="0"/>
              </a:rPr>
              <a:t>HEBREWS 1:14</a:t>
            </a:r>
          </a:p>
        </p:txBody>
      </p:sp>
    </p:spTree>
    <p:extLst>
      <p:ext uri="{BB962C8B-B14F-4D97-AF65-F5344CB8AC3E}">
        <p14:creationId xmlns:p14="http://schemas.microsoft.com/office/powerpoint/2010/main" val="21781935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1542682"/>
            <a:ext cx="9144000" cy="3772636"/>
          </a:xfrm>
          <a:prstGeom prst="rect">
            <a:avLst/>
          </a:prstGeom>
          <a:noFill/>
        </p:spPr>
        <p:txBody>
          <a:bodyPr wrap="square" rtlCol="0">
            <a:spAutoFit/>
          </a:bodyPr>
          <a:lstStyle/>
          <a:p>
            <a:pPr algn="ctr">
              <a:lnSpc>
                <a:spcPct val="150000"/>
              </a:lnSpc>
            </a:pPr>
            <a:r>
              <a:rPr lang="en-US" sz="3200" i="1" dirty="0">
                <a:latin typeface="Segoe UI Semilight" panose="020B0402040204020203" pitchFamily="34" charset="0"/>
                <a:cs typeface="Segoe UI Semilight" panose="020B0402040204020203" pitchFamily="34" charset="0"/>
              </a:rPr>
              <a:t>See that you do not look down</a:t>
            </a:r>
          </a:p>
          <a:p>
            <a:pPr algn="ctr">
              <a:lnSpc>
                <a:spcPct val="150000"/>
              </a:lnSpc>
            </a:pPr>
            <a:r>
              <a:rPr lang="en-US" sz="3200" i="1" dirty="0">
                <a:latin typeface="Segoe UI Semilight" panose="020B0402040204020203" pitchFamily="34" charset="0"/>
                <a:cs typeface="Segoe UI Semilight" panose="020B0402040204020203" pitchFamily="34" charset="0"/>
              </a:rPr>
              <a:t>on one of these little ones.</a:t>
            </a:r>
          </a:p>
          <a:p>
            <a:pPr algn="ctr">
              <a:lnSpc>
                <a:spcPct val="150000"/>
              </a:lnSpc>
            </a:pPr>
            <a:r>
              <a:rPr lang="en-US" sz="3200" i="1" dirty="0">
                <a:latin typeface="Segoe UI Semilight" panose="020B0402040204020203" pitchFamily="34" charset="0"/>
                <a:cs typeface="Segoe UI Semilight" panose="020B0402040204020203" pitchFamily="34" charset="0"/>
              </a:rPr>
              <a:t>For I tell you that their angels in heaven</a:t>
            </a:r>
          </a:p>
          <a:p>
            <a:pPr algn="ctr">
              <a:lnSpc>
                <a:spcPct val="150000"/>
              </a:lnSpc>
            </a:pPr>
            <a:r>
              <a:rPr lang="en-US" sz="3200" i="1" dirty="0">
                <a:latin typeface="Segoe UI Semilight" panose="020B0402040204020203" pitchFamily="34" charset="0"/>
                <a:cs typeface="Segoe UI Semilight" panose="020B0402040204020203" pitchFamily="34" charset="0"/>
              </a:rPr>
              <a:t>always see the face of my Father in heaven.</a:t>
            </a:r>
          </a:p>
          <a:p>
            <a:pPr algn="ctr">
              <a:lnSpc>
                <a:spcPct val="150000"/>
              </a:lnSpc>
            </a:pPr>
            <a:r>
              <a:rPr lang="en-US" sz="3600" dirty="0">
                <a:latin typeface="Segoe UI Semibold" panose="020B0702040204020203" pitchFamily="34" charset="0"/>
                <a:cs typeface="Segoe UI Semibold" panose="020B0702040204020203" pitchFamily="34" charset="0"/>
              </a:rPr>
              <a:t>MATTHEW 18:10</a:t>
            </a:r>
          </a:p>
        </p:txBody>
      </p:sp>
    </p:spTree>
    <p:extLst>
      <p:ext uri="{BB962C8B-B14F-4D97-AF65-F5344CB8AC3E}">
        <p14:creationId xmlns:p14="http://schemas.microsoft.com/office/powerpoint/2010/main" val="23449858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562100"/>
            <a:ext cx="9144000" cy="3733800"/>
          </a:xfrm>
        </p:spPr>
        <p:txBody>
          <a:bodyPr anchor="ctr" anchorCtr="0">
            <a:normAutofit/>
          </a:bodyPr>
          <a:lstStyle/>
          <a:p>
            <a:pPr>
              <a:spcBef>
                <a:spcPts val="0"/>
              </a:spcBef>
              <a:spcAft>
                <a:spcPts val="2400"/>
              </a:spcAft>
            </a:pPr>
            <a:r>
              <a:rPr lang="en-US" sz="4800" dirty="0">
                <a:solidFill>
                  <a:schemeClr val="tx1"/>
                </a:solidFill>
                <a:latin typeface="Segoe UI Semibold" panose="020B0702040204020203" pitchFamily="34" charset="0"/>
                <a:cs typeface="Segoe UI Semibold" panose="020B0702040204020203" pitchFamily="34" charset="0"/>
              </a:rPr>
              <a:t>REVELATION 8:3-5</a:t>
            </a:r>
          </a:p>
          <a:p>
            <a:pPr>
              <a:spcBef>
                <a:spcPts val="0"/>
              </a:spcBef>
              <a:spcAft>
                <a:spcPts val="2400"/>
              </a:spcAft>
            </a:pPr>
            <a:r>
              <a:rPr lang="en-US" sz="4800" dirty="0">
                <a:solidFill>
                  <a:schemeClr val="tx1"/>
                </a:solidFill>
                <a:latin typeface="Segoe UI Semibold" panose="020B0702040204020203" pitchFamily="34" charset="0"/>
                <a:cs typeface="Segoe UI Semibold" panose="020B0702040204020203" pitchFamily="34" charset="0"/>
              </a:rPr>
              <a:t>REVELATION 12:4</a:t>
            </a:r>
          </a:p>
          <a:p>
            <a:pPr>
              <a:spcBef>
                <a:spcPts val="0"/>
              </a:spcBef>
              <a:spcAft>
                <a:spcPts val="2400"/>
              </a:spcAft>
            </a:pPr>
            <a:r>
              <a:rPr lang="en-US" sz="4800" dirty="0">
                <a:solidFill>
                  <a:schemeClr val="tx1"/>
                </a:solidFill>
                <a:latin typeface="Segoe UI Semibold" panose="020B0702040204020203" pitchFamily="34" charset="0"/>
                <a:cs typeface="Segoe UI Semibold" panose="020B0702040204020203" pitchFamily="34" charset="0"/>
              </a:rPr>
              <a:t>REVELATION 20:1-3</a:t>
            </a:r>
          </a:p>
        </p:txBody>
      </p:sp>
    </p:spTree>
    <p:extLst>
      <p:ext uri="{BB962C8B-B14F-4D97-AF65-F5344CB8AC3E}">
        <p14:creationId xmlns:p14="http://schemas.microsoft.com/office/powerpoint/2010/main" val="1930747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470" r="13298"/>
          <a:stretch/>
        </p:blipFill>
        <p:spPr>
          <a:xfrm>
            <a:off x="22860" y="426724"/>
            <a:ext cx="9098280" cy="6004553"/>
          </a:xfrm>
          <a:prstGeom prst="rect">
            <a:avLst/>
          </a:prstGeom>
          <a:ln w="28575" cap="sq">
            <a:solidFill>
              <a:schemeClr val="tx1">
                <a:lumMod val="50000"/>
                <a:lumOff val="50000"/>
              </a:schemeClr>
            </a:solidFill>
            <a:miter lim="800000"/>
          </a:ln>
          <a:effectLst/>
        </p:spPr>
      </p:pic>
    </p:spTree>
    <p:extLst>
      <p:ext uri="{BB962C8B-B14F-4D97-AF65-F5344CB8AC3E}">
        <p14:creationId xmlns:p14="http://schemas.microsoft.com/office/powerpoint/2010/main" val="19714911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chor="ctr"/>
          <a:lstStyle/>
          <a:p>
            <a:r>
              <a:rPr lang="en-US" sz="4800" cap="small" dirty="0">
                <a:effectLst/>
              </a:rPr>
              <a:t>7 Key Principles of</a:t>
            </a:r>
            <a:br>
              <a:rPr lang="en-US" sz="4800" cap="small" dirty="0">
                <a:effectLst/>
              </a:rPr>
            </a:br>
            <a:r>
              <a:rPr lang="en-US" sz="4800" cap="small" dirty="0">
                <a:effectLst/>
              </a:rPr>
              <a:t>Spiritual Warfare</a:t>
            </a:r>
            <a:br>
              <a:rPr lang="en-US" sz="4800" b="1" dirty="0"/>
            </a:br>
            <a:br>
              <a:rPr lang="en-US" sz="4800" b="1" dirty="0"/>
            </a:br>
            <a:r>
              <a:rPr lang="en-US" sz="9600" b="1" dirty="0">
                <a:solidFill>
                  <a:srgbClr val="2F5897"/>
                </a:solidFill>
                <a:effectLst/>
                <a:latin typeface="Century Gothic"/>
              </a:rPr>
              <a:t>#6</a:t>
            </a:r>
            <a:br>
              <a:rPr lang="en-US" sz="4800" dirty="0">
                <a:solidFill>
                  <a:srgbClr val="2F5897"/>
                </a:solidFill>
                <a:effectLst/>
                <a:latin typeface="Century Gothic"/>
              </a:rPr>
            </a:br>
            <a:r>
              <a:rPr lang="en-US" sz="4800" b="1" dirty="0">
                <a:solidFill>
                  <a:schemeClr val="tx1">
                    <a:lumMod val="85000"/>
                    <a:lumOff val="15000"/>
                  </a:schemeClr>
                </a:solidFill>
                <a:effectLst/>
                <a:latin typeface="+mj-lt"/>
              </a:rPr>
              <a:t>THERE ARE BAD GUYS</a:t>
            </a:r>
            <a:endParaRPr lang="en-US" sz="4200" b="1" dirty="0">
              <a:solidFill>
                <a:schemeClr val="tx1">
                  <a:lumMod val="85000"/>
                  <a:lumOff val="15000"/>
                </a:schemeClr>
              </a:solidFill>
              <a:effectLst/>
              <a:latin typeface="+mj-lt"/>
            </a:endParaRPr>
          </a:p>
        </p:txBody>
      </p:sp>
    </p:spTree>
    <p:extLst>
      <p:ext uri="{BB962C8B-B14F-4D97-AF65-F5344CB8AC3E}">
        <p14:creationId xmlns:p14="http://schemas.microsoft.com/office/powerpoint/2010/main" val="32814124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1173350"/>
            <a:ext cx="9144000" cy="4511300"/>
          </a:xfrm>
          <a:prstGeom prst="rect">
            <a:avLst/>
          </a:prstGeom>
          <a:noFill/>
        </p:spPr>
        <p:txBody>
          <a:bodyPr wrap="square" rtlCol="0">
            <a:spAutoFit/>
          </a:bodyPr>
          <a:lstStyle/>
          <a:p>
            <a:pPr algn="ctr">
              <a:lnSpc>
                <a:spcPct val="150000"/>
              </a:lnSpc>
            </a:pPr>
            <a:r>
              <a:rPr lang="en-US" sz="3200" i="1" dirty="0">
                <a:latin typeface="Segoe UI Semilight" panose="020B0402040204020203" pitchFamily="34" charset="0"/>
                <a:cs typeface="Segoe UI Semilight" panose="020B0402040204020203" pitchFamily="34" charset="0"/>
              </a:rPr>
              <a:t>For our struggle is not against flesh and blood,</a:t>
            </a:r>
          </a:p>
          <a:p>
            <a:pPr algn="ctr">
              <a:lnSpc>
                <a:spcPct val="150000"/>
              </a:lnSpc>
            </a:pPr>
            <a:r>
              <a:rPr lang="en-US" sz="3200" i="1" dirty="0">
                <a:latin typeface="Segoe UI Semilight" panose="020B0402040204020203" pitchFamily="34" charset="0"/>
                <a:cs typeface="Segoe UI Semilight" panose="020B0402040204020203" pitchFamily="34" charset="0"/>
              </a:rPr>
              <a:t>but against the </a:t>
            </a:r>
            <a:r>
              <a:rPr lang="en-US" sz="3200" i="1" dirty="0">
                <a:latin typeface="Segoe UI Semibold" panose="020B0702040204020203" pitchFamily="34" charset="0"/>
                <a:cs typeface="Segoe UI Semibold" panose="020B0702040204020203" pitchFamily="34" charset="0"/>
              </a:rPr>
              <a:t>rulers</a:t>
            </a:r>
            <a:r>
              <a:rPr lang="en-US" sz="3200" i="1" dirty="0">
                <a:latin typeface="Segoe UI Semilight" panose="020B0402040204020203" pitchFamily="34" charset="0"/>
                <a:cs typeface="Segoe UI Semilight" panose="020B0402040204020203" pitchFamily="34" charset="0"/>
              </a:rPr>
              <a:t>, against the </a:t>
            </a:r>
            <a:r>
              <a:rPr lang="en-US" sz="3200" i="1" dirty="0">
                <a:latin typeface="Segoe UI Semibold" panose="020B0702040204020203" pitchFamily="34" charset="0"/>
                <a:cs typeface="Segoe UI Semibold" panose="020B0702040204020203" pitchFamily="34" charset="0"/>
              </a:rPr>
              <a:t>authorities</a:t>
            </a:r>
            <a:r>
              <a:rPr lang="en-US" sz="3200" i="1" dirty="0">
                <a:latin typeface="Segoe UI Semilight" panose="020B0402040204020203" pitchFamily="34" charset="0"/>
                <a:cs typeface="Segoe UI Semilight" panose="020B0402040204020203" pitchFamily="34" charset="0"/>
              </a:rPr>
              <a:t>, against the </a:t>
            </a:r>
            <a:r>
              <a:rPr lang="en-US" sz="3200" i="1" dirty="0">
                <a:latin typeface="Segoe UI Semibold" panose="020B0702040204020203" pitchFamily="34" charset="0"/>
                <a:cs typeface="Segoe UI Semibold" panose="020B0702040204020203" pitchFamily="34" charset="0"/>
              </a:rPr>
              <a:t>powers of this dark world</a:t>
            </a:r>
          </a:p>
          <a:p>
            <a:pPr algn="ctr">
              <a:lnSpc>
                <a:spcPct val="150000"/>
              </a:lnSpc>
            </a:pPr>
            <a:r>
              <a:rPr lang="en-US" sz="3200" i="1" dirty="0">
                <a:latin typeface="Segoe UI Semilight" panose="020B0402040204020203" pitchFamily="34" charset="0"/>
                <a:cs typeface="Segoe UI Semilight" panose="020B0402040204020203" pitchFamily="34" charset="0"/>
              </a:rPr>
              <a:t>and against the </a:t>
            </a:r>
            <a:r>
              <a:rPr lang="en-US" sz="3200" i="1" dirty="0">
                <a:latin typeface="Segoe UI Semibold" panose="020B0702040204020203" pitchFamily="34" charset="0"/>
                <a:cs typeface="Segoe UI Semibold" panose="020B0702040204020203" pitchFamily="34" charset="0"/>
              </a:rPr>
              <a:t>spiritual forces of evil</a:t>
            </a:r>
          </a:p>
          <a:p>
            <a:pPr algn="ctr">
              <a:lnSpc>
                <a:spcPct val="150000"/>
              </a:lnSpc>
            </a:pPr>
            <a:r>
              <a:rPr lang="en-US" sz="3200" i="1" dirty="0">
                <a:latin typeface="Segoe UI Semibold" panose="020B0702040204020203" pitchFamily="34" charset="0"/>
                <a:cs typeface="Segoe UI Semibold" panose="020B0702040204020203" pitchFamily="34" charset="0"/>
              </a:rPr>
              <a:t>in the heavenly realms</a:t>
            </a:r>
            <a:r>
              <a:rPr lang="en-US" sz="3200" i="1" dirty="0">
                <a:latin typeface="Segoe UI Semilight" panose="020B0402040204020203" pitchFamily="34" charset="0"/>
                <a:cs typeface="Segoe UI Semilight" panose="020B0402040204020203" pitchFamily="34" charset="0"/>
              </a:rPr>
              <a:t>.</a:t>
            </a:r>
          </a:p>
          <a:p>
            <a:pPr algn="ctr">
              <a:lnSpc>
                <a:spcPct val="150000"/>
              </a:lnSpc>
            </a:pPr>
            <a:r>
              <a:rPr lang="en-US" sz="3600" dirty="0">
                <a:latin typeface="Segoe UI Semibold" panose="020B0702040204020203" pitchFamily="34" charset="0"/>
                <a:cs typeface="Segoe UI Semibold" panose="020B0702040204020203" pitchFamily="34" charset="0"/>
              </a:rPr>
              <a:t>EPHESIANS 6:12</a:t>
            </a:r>
          </a:p>
        </p:txBody>
      </p:sp>
    </p:spTree>
    <p:extLst>
      <p:ext uri="{BB962C8B-B14F-4D97-AF65-F5344CB8AC3E}">
        <p14:creationId xmlns:p14="http://schemas.microsoft.com/office/powerpoint/2010/main" val="38637749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chor="ctr"/>
          <a:lstStyle/>
          <a:p>
            <a:r>
              <a:rPr lang="en-US" sz="4800" cap="small" dirty="0">
                <a:effectLst/>
              </a:rPr>
              <a:t>7 Key Principles of</a:t>
            </a:r>
            <a:br>
              <a:rPr lang="en-US" sz="4800" cap="small" dirty="0">
                <a:effectLst/>
              </a:rPr>
            </a:br>
            <a:r>
              <a:rPr lang="en-US" sz="4800" cap="small" dirty="0">
                <a:effectLst/>
              </a:rPr>
              <a:t>Spiritual Warfare</a:t>
            </a:r>
            <a:br>
              <a:rPr lang="en-US" sz="4800" b="1" dirty="0"/>
            </a:br>
            <a:br>
              <a:rPr lang="en-US" sz="4800" b="1" dirty="0"/>
            </a:br>
            <a:r>
              <a:rPr lang="en-US" sz="9600" b="1" dirty="0">
                <a:solidFill>
                  <a:srgbClr val="2F5897"/>
                </a:solidFill>
                <a:effectLst/>
                <a:latin typeface="Century Gothic"/>
              </a:rPr>
              <a:t>#7</a:t>
            </a:r>
            <a:br>
              <a:rPr lang="en-US" sz="4800" dirty="0">
                <a:solidFill>
                  <a:srgbClr val="2F5897"/>
                </a:solidFill>
                <a:effectLst/>
                <a:latin typeface="Century Gothic"/>
              </a:rPr>
            </a:br>
            <a:r>
              <a:rPr lang="en-US" sz="6000" b="1" dirty="0">
                <a:solidFill>
                  <a:schemeClr val="tx1">
                    <a:lumMod val="85000"/>
                    <a:lumOff val="15000"/>
                  </a:schemeClr>
                </a:solidFill>
                <a:effectLst/>
                <a:latin typeface="Century Gothic"/>
              </a:rPr>
              <a:t>HYPER</a:t>
            </a:r>
            <a:r>
              <a:rPr lang="en-US" sz="6000" b="1" dirty="0">
                <a:solidFill>
                  <a:schemeClr val="tx1">
                    <a:lumMod val="85000"/>
                    <a:lumOff val="15000"/>
                  </a:schemeClr>
                </a:solidFill>
                <a:effectLst/>
                <a:latin typeface="+mj-lt"/>
              </a:rPr>
              <a:t>NIKAO!</a:t>
            </a:r>
            <a:br>
              <a:rPr lang="en-US" sz="4800" b="1" dirty="0">
                <a:solidFill>
                  <a:schemeClr val="tx1">
                    <a:lumMod val="85000"/>
                    <a:lumOff val="15000"/>
                  </a:schemeClr>
                </a:solidFill>
                <a:effectLst/>
                <a:latin typeface="+mj-lt"/>
              </a:rPr>
            </a:br>
            <a:r>
              <a:rPr lang="el-GR" b="1" dirty="0">
                <a:solidFill>
                  <a:schemeClr val="tx1">
                    <a:lumMod val="85000"/>
                    <a:lumOff val="15000"/>
                  </a:schemeClr>
                </a:solidFill>
                <a:effectLst/>
              </a:rPr>
              <a:t>ὑπερνικάω</a:t>
            </a:r>
            <a:r>
              <a:rPr lang="en-US" b="1" dirty="0"/>
              <a:t> </a:t>
            </a:r>
            <a:endParaRPr lang="en-US" sz="4200" b="1" dirty="0">
              <a:solidFill>
                <a:schemeClr val="tx1">
                  <a:lumMod val="85000"/>
                  <a:lumOff val="15000"/>
                </a:schemeClr>
              </a:solidFill>
              <a:effectLst/>
              <a:latin typeface="+mj-lt"/>
            </a:endParaRPr>
          </a:p>
        </p:txBody>
      </p:sp>
    </p:spTree>
    <p:extLst>
      <p:ext uri="{BB962C8B-B14F-4D97-AF65-F5344CB8AC3E}">
        <p14:creationId xmlns:p14="http://schemas.microsoft.com/office/powerpoint/2010/main" val="23077699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422087"/>
            <a:ext cx="9144000" cy="6013826"/>
          </a:xfrm>
          <a:prstGeom prst="rect">
            <a:avLst/>
          </a:prstGeom>
          <a:noFill/>
        </p:spPr>
        <p:txBody>
          <a:bodyPr wrap="square" rtlCol="0" anchor="ctr">
            <a:spAutoFit/>
          </a:bodyPr>
          <a:lstStyle/>
          <a:p>
            <a:pPr algn="ctr">
              <a:lnSpc>
                <a:spcPct val="125000"/>
              </a:lnSpc>
            </a:pPr>
            <a:r>
              <a:rPr lang="en-US" sz="2700" i="1" dirty="0">
                <a:latin typeface="Segoe UI Semilight" panose="020B0402040204020203" pitchFamily="34" charset="0"/>
                <a:cs typeface="Segoe UI Semilight" panose="020B0402040204020203" pitchFamily="34" charset="0"/>
              </a:rPr>
              <a:t>Can anything ever separate us from Christ’s love?</a:t>
            </a:r>
          </a:p>
          <a:p>
            <a:pPr algn="ctr">
              <a:lnSpc>
                <a:spcPct val="125000"/>
              </a:lnSpc>
            </a:pPr>
            <a:r>
              <a:rPr lang="en-US" sz="2700" i="1" dirty="0">
                <a:latin typeface="Segoe UI Semilight" panose="020B0402040204020203" pitchFamily="34" charset="0"/>
                <a:cs typeface="Segoe UI Semilight" panose="020B0402040204020203" pitchFamily="34" charset="0"/>
              </a:rPr>
              <a:t>Does it mean he no longer loves us if we have trouble</a:t>
            </a:r>
          </a:p>
          <a:p>
            <a:pPr algn="ctr">
              <a:lnSpc>
                <a:spcPct val="125000"/>
              </a:lnSpc>
            </a:pPr>
            <a:r>
              <a:rPr lang="en-US" sz="2700" i="1" dirty="0">
                <a:latin typeface="Segoe UI Semilight" panose="020B0402040204020203" pitchFamily="34" charset="0"/>
                <a:cs typeface="Segoe UI Semilight" panose="020B0402040204020203" pitchFamily="34" charset="0"/>
              </a:rPr>
              <a:t>or calamity, or are persecuted, or hungry, or destitute,</a:t>
            </a:r>
          </a:p>
          <a:p>
            <a:pPr algn="ctr">
              <a:lnSpc>
                <a:spcPct val="125000"/>
              </a:lnSpc>
            </a:pPr>
            <a:r>
              <a:rPr lang="en-US" sz="2700" i="1" dirty="0">
                <a:latin typeface="Segoe UI Semilight" panose="020B0402040204020203" pitchFamily="34" charset="0"/>
                <a:cs typeface="Segoe UI Semilight" panose="020B0402040204020203" pitchFamily="34" charset="0"/>
              </a:rPr>
              <a:t>or in danger, or threatened with death?</a:t>
            </a:r>
          </a:p>
          <a:p>
            <a:pPr algn="ctr">
              <a:lnSpc>
                <a:spcPct val="125000"/>
              </a:lnSpc>
            </a:pPr>
            <a:r>
              <a:rPr lang="en-US" sz="2700" i="1" dirty="0">
                <a:latin typeface="Segoe UI Semilight" panose="020B0402040204020203" pitchFamily="34" charset="0"/>
                <a:cs typeface="Segoe UI Semilight" panose="020B0402040204020203" pitchFamily="34" charset="0"/>
              </a:rPr>
              <a:t>(As the Scriptures say, “</a:t>
            </a:r>
            <a:r>
              <a:rPr lang="en-US" sz="2700" dirty="0">
                <a:latin typeface="Segoe UI Semilight" panose="020B0402040204020203" pitchFamily="34" charset="0"/>
                <a:cs typeface="Segoe UI Semilight" panose="020B0402040204020203" pitchFamily="34" charset="0"/>
              </a:rPr>
              <a:t>For your sake we are killed every day;</a:t>
            </a:r>
          </a:p>
          <a:p>
            <a:pPr algn="ctr">
              <a:lnSpc>
                <a:spcPct val="125000"/>
              </a:lnSpc>
            </a:pPr>
            <a:r>
              <a:rPr lang="en-US" sz="2700" dirty="0">
                <a:latin typeface="Segoe UI Semilight" panose="020B0402040204020203" pitchFamily="34" charset="0"/>
                <a:cs typeface="Segoe UI Semilight" panose="020B0402040204020203" pitchFamily="34" charset="0"/>
              </a:rPr>
              <a:t>we are being slaughtered like sheep.”)</a:t>
            </a:r>
          </a:p>
          <a:p>
            <a:pPr algn="ctr">
              <a:lnSpc>
                <a:spcPct val="125000"/>
              </a:lnSpc>
            </a:pPr>
            <a:r>
              <a:rPr lang="en-US" sz="2700" i="1" dirty="0">
                <a:latin typeface="Segoe UI Semilight" panose="020B0402040204020203" pitchFamily="34" charset="0"/>
                <a:cs typeface="Segoe UI Semilight" panose="020B0402040204020203" pitchFamily="34" charset="0"/>
              </a:rPr>
              <a:t>No, despite all these things, overwhelming victory</a:t>
            </a:r>
          </a:p>
          <a:p>
            <a:pPr algn="ctr">
              <a:lnSpc>
                <a:spcPct val="125000"/>
              </a:lnSpc>
            </a:pPr>
            <a:r>
              <a:rPr lang="en-US" sz="2700" i="1" dirty="0">
                <a:latin typeface="Segoe UI Semilight" panose="020B0402040204020203" pitchFamily="34" charset="0"/>
                <a:cs typeface="Segoe UI Semilight" panose="020B0402040204020203" pitchFamily="34" charset="0"/>
              </a:rPr>
              <a:t>is ours through Christ, who loved us.</a:t>
            </a:r>
          </a:p>
          <a:p>
            <a:pPr algn="ctr">
              <a:lnSpc>
                <a:spcPct val="125000"/>
              </a:lnSpc>
            </a:pPr>
            <a:r>
              <a:rPr lang="en-US" sz="2700" i="1" dirty="0">
                <a:latin typeface="Segoe UI Semilight" panose="020B0402040204020203" pitchFamily="34" charset="0"/>
                <a:cs typeface="Segoe UI Semilight" panose="020B0402040204020203" pitchFamily="34" charset="0"/>
              </a:rPr>
              <a:t>And I am convinced that nothing</a:t>
            </a:r>
          </a:p>
          <a:p>
            <a:pPr algn="ctr">
              <a:lnSpc>
                <a:spcPct val="125000"/>
              </a:lnSpc>
            </a:pPr>
            <a:r>
              <a:rPr lang="en-US" sz="2700" i="1" dirty="0">
                <a:latin typeface="Segoe UI Semilight" panose="020B0402040204020203" pitchFamily="34" charset="0"/>
                <a:cs typeface="Segoe UI Semilight" panose="020B0402040204020203" pitchFamily="34" charset="0"/>
              </a:rPr>
              <a:t>can ever separate us from God’s love.</a:t>
            </a:r>
          </a:p>
          <a:p>
            <a:pPr algn="ctr">
              <a:lnSpc>
                <a:spcPct val="150000"/>
              </a:lnSpc>
            </a:pPr>
            <a:r>
              <a:rPr lang="en-US" sz="3600" dirty="0">
                <a:latin typeface="Segoe UI Semibold" panose="020B0702040204020203" pitchFamily="34" charset="0"/>
                <a:cs typeface="Segoe UI Semibold" panose="020B0702040204020203" pitchFamily="34" charset="0"/>
              </a:rPr>
              <a:t>ROMANS 8:35-38a (NLT)</a:t>
            </a:r>
          </a:p>
        </p:txBody>
      </p:sp>
    </p:spTree>
    <p:extLst>
      <p:ext uri="{BB962C8B-B14F-4D97-AF65-F5344CB8AC3E}">
        <p14:creationId xmlns:p14="http://schemas.microsoft.com/office/powerpoint/2010/main" val="1805343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618295"/>
            <a:ext cx="9144000" cy="5621411"/>
          </a:xfrm>
          <a:prstGeom prst="rect">
            <a:avLst/>
          </a:prstGeom>
          <a:noFill/>
        </p:spPr>
        <p:txBody>
          <a:bodyPr wrap="square" rtlCol="0" anchor="ctr">
            <a:spAutoFit/>
          </a:bodyPr>
          <a:lstStyle/>
          <a:p>
            <a:pPr algn="ctr">
              <a:lnSpc>
                <a:spcPct val="150000"/>
              </a:lnSpc>
            </a:pPr>
            <a:r>
              <a:rPr lang="en-US" sz="2600" i="1" dirty="0">
                <a:latin typeface="Segoe UI Semilight" panose="020B0402040204020203" pitchFamily="34" charset="0"/>
                <a:cs typeface="Segoe UI Semilight" panose="020B0402040204020203" pitchFamily="34" charset="0"/>
              </a:rPr>
              <a:t>Neither death nor life, neither angels nor demons,</a:t>
            </a:r>
          </a:p>
          <a:p>
            <a:pPr algn="ctr">
              <a:lnSpc>
                <a:spcPct val="150000"/>
              </a:lnSpc>
            </a:pPr>
            <a:r>
              <a:rPr lang="en-US" sz="2600" i="1" dirty="0">
                <a:latin typeface="Segoe UI Semilight" panose="020B0402040204020203" pitchFamily="34" charset="0"/>
                <a:cs typeface="Segoe UI Semilight" panose="020B0402040204020203" pitchFamily="34" charset="0"/>
              </a:rPr>
              <a:t>neither our fears for today nor our worries</a:t>
            </a:r>
          </a:p>
          <a:p>
            <a:pPr algn="ctr">
              <a:lnSpc>
                <a:spcPct val="150000"/>
              </a:lnSpc>
            </a:pPr>
            <a:r>
              <a:rPr lang="en-US" sz="2600" i="1" dirty="0">
                <a:latin typeface="Segoe UI Semilight" panose="020B0402040204020203" pitchFamily="34" charset="0"/>
                <a:cs typeface="Segoe UI Semilight" panose="020B0402040204020203" pitchFamily="34" charset="0"/>
              </a:rPr>
              <a:t>about tomorrow—not even the powers of hell</a:t>
            </a:r>
          </a:p>
          <a:p>
            <a:pPr algn="ctr">
              <a:lnSpc>
                <a:spcPct val="150000"/>
              </a:lnSpc>
            </a:pPr>
            <a:r>
              <a:rPr lang="en-US" sz="2600" i="1" dirty="0">
                <a:latin typeface="Segoe UI Semilight" panose="020B0402040204020203" pitchFamily="34" charset="0"/>
                <a:cs typeface="Segoe UI Semilight" panose="020B0402040204020203" pitchFamily="34" charset="0"/>
              </a:rPr>
              <a:t>can separate us from God’s love.</a:t>
            </a:r>
          </a:p>
          <a:p>
            <a:pPr algn="ctr">
              <a:lnSpc>
                <a:spcPct val="150000"/>
              </a:lnSpc>
            </a:pPr>
            <a:r>
              <a:rPr lang="en-US" sz="2600" i="1" dirty="0">
                <a:latin typeface="Segoe UI Semilight" panose="020B0402040204020203" pitchFamily="34" charset="0"/>
                <a:cs typeface="Segoe UI Semilight" panose="020B0402040204020203" pitchFamily="34" charset="0"/>
              </a:rPr>
              <a:t>No power in the sky above or in the earth below—</a:t>
            </a:r>
          </a:p>
          <a:p>
            <a:pPr algn="ctr">
              <a:lnSpc>
                <a:spcPct val="150000"/>
              </a:lnSpc>
            </a:pPr>
            <a:r>
              <a:rPr lang="en-US" sz="2600" i="1" dirty="0">
                <a:latin typeface="Segoe UI Semilight" panose="020B0402040204020203" pitchFamily="34" charset="0"/>
                <a:cs typeface="Segoe UI Semilight" panose="020B0402040204020203" pitchFamily="34" charset="0"/>
              </a:rPr>
              <a:t>indeed, nothing in all creation will ever be able</a:t>
            </a:r>
          </a:p>
          <a:p>
            <a:pPr algn="ctr">
              <a:lnSpc>
                <a:spcPct val="150000"/>
              </a:lnSpc>
            </a:pPr>
            <a:r>
              <a:rPr lang="en-US" sz="2600" i="1" dirty="0">
                <a:latin typeface="Segoe UI Semilight" panose="020B0402040204020203" pitchFamily="34" charset="0"/>
                <a:cs typeface="Segoe UI Semilight" panose="020B0402040204020203" pitchFamily="34" charset="0"/>
              </a:rPr>
              <a:t>to separate us from the love of God</a:t>
            </a:r>
          </a:p>
          <a:p>
            <a:pPr algn="ctr">
              <a:lnSpc>
                <a:spcPct val="150000"/>
              </a:lnSpc>
            </a:pPr>
            <a:r>
              <a:rPr lang="en-US" sz="2600" i="1" dirty="0">
                <a:latin typeface="Segoe UI Semilight" panose="020B0402040204020203" pitchFamily="34" charset="0"/>
                <a:cs typeface="Segoe UI Semilight" panose="020B0402040204020203" pitchFamily="34" charset="0"/>
              </a:rPr>
              <a:t>that is revealed in Christ Jesus our Lord.</a:t>
            </a:r>
          </a:p>
          <a:p>
            <a:pPr algn="ctr">
              <a:lnSpc>
                <a:spcPct val="150000"/>
              </a:lnSpc>
            </a:pPr>
            <a:r>
              <a:rPr lang="en-US" sz="3600" dirty="0">
                <a:latin typeface="Segoe UI Semibold" panose="020B0702040204020203" pitchFamily="34" charset="0"/>
                <a:cs typeface="Segoe UI Semibold" panose="020B0702040204020203" pitchFamily="34" charset="0"/>
              </a:rPr>
              <a:t>ROMANS 8:38b-39 (NLT)</a:t>
            </a:r>
          </a:p>
        </p:txBody>
      </p:sp>
    </p:spTree>
    <p:extLst>
      <p:ext uri="{BB962C8B-B14F-4D97-AF65-F5344CB8AC3E}">
        <p14:creationId xmlns:p14="http://schemas.microsoft.com/office/powerpoint/2010/main" val="1575870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828800"/>
          </a:xfrm>
        </p:spPr>
        <p:txBody>
          <a:bodyPr anchor="ctr">
            <a:noAutofit/>
          </a:bodyPr>
          <a:lstStyle/>
          <a:p>
            <a:pPr>
              <a:lnSpc>
                <a:spcPct val="114000"/>
              </a:lnSpc>
            </a:pPr>
            <a:r>
              <a:rPr lang="en-US" sz="4000" cap="small" dirty="0">
                <a:effectLst/>
              </a:rPr>
              <a:t>Spiritual Warfare is NOT finding</a:t>
            </a:r>
            <a:br>
              <a:rPr lang="en-US" sz="4000" cap="small" dirty="0">
                <a:effectLst/>
              </a:rPr>
            </a:br>
            <a:r>
              <a:rPr lang="en-US" sz="4000" cap="small" dirty="0">
                <a:effectLst/>
              </a:rPr>
              <a:t>a demon behind every tree or rock</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828800"/>
            <a:ext cx="6705600" cy="5029200"/>
          </a:xfrm>
          <a:prstGeom prst="rect">
            <a:avLst/>
          </a:prstGeom>
          <a:noFill/>
          <a:ln w="2857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17486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594360" y="705178"/>
            <a:ext cx="7955280" cy="5447645"/>
          </a:xfrm>
          <a:prstGeom prst="rect">
            <a:avLst/>
          </a:prstGeom>
          <a:noFill/>
        </p:spPr>
        <p:txBody>
          <a:bodyPr wrap="square" rtlCol="0" anchor="ctr">
            <a:spAutoFit/>
          </a:bodyPr>
          <a:lstStyle/>
          <a:p>
            <a:pPr algn="ctr">
              <a:lnSpc>
                <a:spcPct val="150000"/>
              </a:lnSpc>
            </a:pPr>
            <a:r>
              <a:rPr lang="en-US" sz="2800" i="1" dirty="0">
                <a:latin typeface="Segoe UI Semilight" panose="020B0402040204020203" pitchFamily="34" charset="0"/>
                <a:cs typeface="Segoe UI Semilight" panose="020B0402040204020203" pitchFamily="34" charset="0"/>
              </a:rPr>
              <a:t>Then Jesus made a public spectacle of all the powers and principalities of darkness, stripping away from them every weapon and all their spiritual authority and power to accuse us.</a:t>
            </a:r>
          </a:p>
          <a:p>
            <a:pPr algn="ctr">
              <a:lnSpc>
                <a:spcPct val="150000"/>
              </a:lnSpc>
            </a:pPr>
            <a:r>
              <a:rPr lang="en-US" sz="2800" i="1" dirty="0">
                <a:latin typeface="Segoe UI Semilight" panose="020B0402040204020203" pitchFamily="34" charset="0"/>
                <a:cs typeface="Segoe UI Semilight" panose="020B0402040204020203" pitchFamily="34" charset="0"/>
              </a:rPr>
              <a:t>And by the power of the cross, Jesus led them around as prisoners in a procession of triumph!</a:t>
            </a:r>
          </a:p>
          <a:p>
            <a:pPr algn="ctr">
              <a:lnSpc>
                <a:spcPct val="150000"/>
              </a:lnSpc>
            </a:pPr>
            <a:r>
              <a:rPr lang="en-US" sz="2800" i="1" dirty="0">
                <a:latin typeface="Segoe UI Semilight" panose="020B0402040204020203" pitchFamily="34" charset="0"/>
                <a:cs typeface="Segoe UI Semilight" panose="020B0402040204020203" pitchFamily="34" charset="0"/>
              </a:rPr>
              <a:t>He was not their prisoner; they were His!</a:t>
            </a:r>
          </a:p>
          <a:p>
            <a:pPr algn="ctr">
              <a:lnSpc>
                <a:spcPct val="150000"/>
              </a:lnSpc>
            </a:pPr>
            <a:r>
              <a:rPr lang="en-US" sz="3600" dirty="0">
                <a:latin typeface="Segoe UI Semibold" panose="020B0702040204020203" pitchFamily="34" charset="0"/>
                <a:cs typeface="Segoe UI Semibold" panose="020B0702040204020203" pitchFamily="34" charset="0"/>
              </a:rPr>
              <a:t>COLOSSIANS 2:15 (TPT)</a:t>
            </a:r>
          </a:p>
        </p:txBody>
      </p:sp>
    </p:spTree>
    <p:extLst>
      <p:ext uri="{BB962C8B-B14F-4D97-AF65-F5344CB8AC3E}">
        <p14:creationId xmlns:p14="http://schemas.microsoft.com/office/powerpoint/2010/main" val="18049669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470" r="13298"/>
          <a:stretch/>
        </p:blipFill>
        <p:spPr>
          <a:xfrm>
            <a:off x="22860" y="426724"/>
            <a:ext cx="9098280" cy="6004553"/>
          </a:xfrm>
          <a:prstGeom prst="rect">
            <a:avLst/>
          </a:prstGeom>
          <a:ln w="28575" cap="sq">
            <a:solidFill>
              <a:schemeClr val="tx1">
                <a:lumMod val="50000"/>
                <a:lumOff val="50000"/>
              </a:schemeClr>
            </a:solidFill>
            <a:miter lim="800000"/>
          </a:ln>
          <a:effectLst/>
        </p:spPr>
      </p:pic>
    </p:spTree>
    <p:extLst>
      <p:ext uri="{BB962C8B-B14F-4D97-AF65-F5344CB8AC3E}">
        <p14:creationId xmlns:p14="http://schemas.microsoft.com/office/powerpoint/2010/main" val="30751589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9779" b="9779"/>
          <a:stretch/>
        </p:blipFill>
        <p:spPr>
          <a:xfrm>
            <a:off x="22860" y="1744133"/>
            <a:ext cx="9098280" cy="3369734"/>
          </a:xfrm>
          <a:prstGeom prst="rect">
            <a:avLst/>
          </a:prstGeom>
          <a:ln w="28575" cap="sq">
            <a:solidFill>
              <a:schemeClr val="tx1">
                <a:lumMod val="50000"/>
                <a:lumOff val="50000"/>
              </a:schemeClr>
            </a:solidFill>
            <a:miter lim="800000"/>
          </a:ln>
          <a:effectLst/>
        </p:spPr>
      </p:pic>
    </p:spTree>
    <p:extLst>
      <p:ext uri="{BB962C8B-B14F-4D97-AF65-F5344CB8AC3E}">
        <p14:creationId xmlns:p14="http://schemas.microsoft.com/office/powerpoint/2010/main" val="24198179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42900" y="457200"/>
            <a:ext cx="8458200" cy="5943600"/>
          </a:xfrm>
          <a:prstGeom prst="rect">
            <a:avLst/>
          </a:prstGeom>
          <a:noFill/>
        </p:spPr>
        <p:txBody>
          <a:bodyPr wrap="square" rtlCol="0">
            <a:noAutofit/>
          </a:bodyPr>
          <a:lstStyle/>
          <a:p>
            <a:pPr algn="ctr">
              <a:lnSpc>
                <a:spcPct val="150000"/>
              </a:lnSpc>
            </a:pPr>
            <a:r>
              <a:rPr lang="en-US" sz="2800" i="1" dirty="0">
                <a:latin typeface="Segoe UI Semilight" panose="020B0402040204020203" pitchFamily="34" charset="0"/>
                <a:cs typeface="Segoe UI Semilight" panose="020B0402040204020203" pitchFamily="34" charset="0"/>
              </a:rPr>
              <a:t>We are human, but we don’t wage war as humans do. We use God’s mighty weapons,</a:t>
            </a:r>
          </a:p>
          <a:p>
            <a:pPr algn="ctr">
              <a:lnSpc>
                <a:spcPct val="150000"/>
              </a:lnSpc>
            </a:pPr>
            <a:r>
              <a:rPr lang="en-US" sz="2800" i="1" dirty="0">
                <a:latin typeface="Segoe UI Semilight" panose="020B0402040204020203" pitchFamily="34" charset="0"/>
                <a:cs typeface="Segoe UI Semilight" panose="020B0402040204020203" pitchFamily="34" charset="0"/>
              </a:rPr>
              <a:t>not worldly weapons, to knock down the strongholds</a:t>
            </a:r>
          </a:p>
          <a:p>
            <a:pPr algn="ctr">
              <a:lnSpc>
                <a:spcPct val="150000"/>
              </a:lnSpc>
            </a:pPr>
            <a:r>
              <a:rPr lang="en-US" sz="2800" i="1" dirty="0">
                <a:latin typeface="Segoe UI Semilight" panose="020B0402040204020203" pitchFamily="34" charset="0"/>
                <a:cs typeface="Segoe UI Semilight" panose="020B0402040204020203" pitchFamily="34" charset="0"/>
              </a:rPr>
              <a:t>of human reasoning and to destroy false arguments.</a:t>
            </a:r>
          </a:p>
          <a:p>
            <a:pPr algn="ctr">
              <a:lnSpc>
                <a:spcPct val="150000"/>
              </a:lnSpc>
            </a:pPr>
            <a:r>
              <a:rPr lang="en-US" sz="2800" i="1" dirty="0">
                <a:latin typeface="Segoe UI Semilight" panose="020B0402040204020203" pitchFamily="34" charset="0"/>
                <a:cs typeface="Segoe UI Semilight" panose="020B0402040204020203" pitchFamily="34" charset="0"/>
              </a:rPr>
              <a:t>We destroy every proud obstacle</a:t>
            </a:r>
          </a:p>
          <a:p>
            <a:pPr algn="ctr">
              <a:lnSpc>
                <a:spcPct val="150000"/>
              </a:lnSpc>
            </a:pPr>
            <a:r>
              <a:rPr lang="en-US" sz="2800" i="1" dirty="0">
                <a:latin typeface="Segoe UI Semilight" panose="020B0402040204020203" pitchFamily="34" charset="0"/>
                <a:cs typeface="Segoe UI Semilight" panose="020B0402040204020203" pitchFamily="34" charset="0"/>
              </a:rPr>
              <a:t>that keeps people from knowing God.</a:t>
            </a:r>
          </a:p>
          <a:p>
            <a:pPr algn="ctr">
              <a:lnSpc>
                <a:spcPct val="150000"/>
              </a:lnSpc>
            </a:pPr>
            <a:r>
              <a:rPr lang="en-US" sz="2800" i="1" dirty="0">
                <a:latin typeface="Segoe UI Semilight" panose="020B0402040204020203" pitchFamily="34" charset="0"/>
                <a:cs typeface="Segoe UI Semilight" panose="020B0402040204020203" pitchFamily="34" charset="0"/>
              </a:rPr>
              <a:t>We capture their rebellious thoughts</a:t>
            </a:r>
          </a:p>
          <a:p>
            <a:pPr algn="ctr">
              <a:lnSpc>
                <a:spcPct val="150000"/>
              </a:lnSpc>
            </a:pPr>
            <a:r>
              <a:rPr lang="en-US" sz="2800" i="1" dirty="0">
                <a:latin typeface="Segoe UI Semilight" panose="020B0402040204020203" pitchFamily="34" charset="0"/>
                <a:cs typeface="Segoe UI Semilight" panose="020B0402040204020203" pitchFamily="34" charset="0"/>
              </a:rPr>
              <a:t>and teach them to obey Christ.</a:t>
            </a:r>
          </a:p>
          <a:p>
            <a:pPr algn="ctr">
              <a:lnSpc>
                <a:spcPct val="150000"/>
              </a:lnSpc>
            </a:pPr>
            <a:r>
              <a:rPr lang="en-US" sz="3600" dirty="0">
                <a:latin typeface="Segoe UI Semibold" panose="020B0702040204020203" pitchFamily="34" charset="0"/>
                <a:cs typeface="Segoe UI Semibold" panose="020B0702040204020203" pitchFamily="34" charset="0"/>
              </a:rPr>
              <a:t>2 CORINTHIANS 10:3-5 (NLT)</a:t>
            </a:r>
          </a:p>
        </p:txBody>
      </p:sp>
    </p:spTree>
    <p:extLst>
      <p:ext uri="{BB962C8B-B14F-4D97-AF65-F5344CB8AC3E}">
        <p14:creationId xmlns:p14="http://schemas.microsoft.com/office/powerpoint/2010/main" val="20762005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1165860" y="22860"/>
            <a:ext cx="6812280" cy="6812280"/>
          </a:xfrm>
          <a:prstGeom prst="rect">
            <a:avLst/>
          </a:prstGeom>
          <a:ln w="28575" cap="sq">
            <a:solidFill>
              <a:schemeClr val="tx1">
                <a:lumMod val="50000"/>
                <a:lumOff val="50000"/>
              </a:schemeClr>
            </a:solidFill>
            <a:miter lim="800000"/>
          </a:ln>
          <a:effectLst/>
        </p:spPr>
      </p:pic>
    </p:spTree>
    <p:extLst>
      <p:ext uri="{BB962C8B-B14F-4D97-AF65-F5344CB8AC3E}">
        <p14:creationId xmlns:p14="http://schemas.microsoft.com/office/powerpoint/2010/main" val="8261825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395" y="22860"/>
            <a:ext cx="5109210" cy="6812280"/>
          </a:xfrm>
          <a:prstGeom prst="rect">
            <a:avLst/>
          </a:prstGeom>
          <a:ln w="28575" cap="sq">
            <a:solidFill>
              <a:schemeClr val="tx1">
                <a:lumMod val="50000"/>
                <a:lumOff val="50000"/>
              </a:schemeClr>
            </a:solidFill>
            <a:miter lim="800000"/>
          </a:ln>
          <a:effectLst/>
        </p:spPr>
      </p:pic>
    </p:spTree>
    <p:extLst>
      <p:ext uri="{BB962C8B-B14F-4D97-AF65-F5344CB8AC3E}">
        <p14:creationId xmlns:p14="http://schemas.microsoft.com/office/powerpoint/2010/main" val="15156742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2281346"/>
            <a:ext cx="9144000" cy="2295308"/>
          </a:xfrm>
          <a:prstGeom prst="rect">
            <a:avLst/>
          </a:prstGeom>
          <a:noFill/>
        </p:spPr>
        <p:txBody>
          <a:bodyPr wrap="square" rtlCol="0" anchor="ctr">
            <a:spAutoFit/>
          </a:bodyPr>
          <a:lstStyle/>
          <a:p>
            <a:pPr algn="ctr">
              <a:lnSpc>
                <a:spcPct val="150000"/>
              </a:lnSpc>
            </a:pPr>
            <a:r>
              <a:rPr lang="en-US" sz="3200" i="1" dirty="0">
                <a:latin typeface="Segoe UI Semilight" panose="020B0402040204020203" pitchFamily="34" charset="0"/>
                <a:cs typeface="Segoe UI Semilight" panose="020B0402040204020203" pitchFamily="34" charset="0"/>
              </a:rPr>
              <a:t>Be careful how you think;</a:t>
            </a:r>
          </a:p>
          <a:p>
            <a:pPr algn="ctr">
              <a:lnSpc>
                <a:spcPct val="150000"/>
              </a:lnSpc>
            </a:pPr>
            <a:r>
              <a:rPr lang="en-US" sz="3200" i="1" dirty="0">
                <a:latin typeface="Segoe UI Semilight" panose="020B0402040204020203" pitchFamily="34" charset="0"/>
                <a:cs typeface="Segoe UI Semilight" panose="020B0402040204020203" pitchFamily="34" charset="0"/>
              </a:rPr>
              <a:t>your life is shaped by your thoughts.</a:t>
            </a:r>
          </a:p>
          <a:p>
            <a:pPr algn="ctr">
              <a:lnSpc>
                <a:spcPct val="150000"/>
              </a:lnSpc>
            </a:pPr>
            <a:r>
              <a:rPr lang="en-US" sz="3600" dirty="0">
                <a:solidFill>
                  <a:schemeClr val="tx1">
                    <a:lumMod val="65000"/>
                    <a:lumOff val="35000"/>
                  </a:schemeClr>
                </a:solidFill>
                <a:latin typeface="Segoe UI Semibold" panose="020B0702040204020203" pitchFamily="34" charset="0"/>
                <a:cs typeface="Segoe UI Semibold" panose="020B0702040204020203" pitchFamily="34" charset="0"/>
              </a:rPr>
              <a:t>PROVERBS 4:23 (GNT)</a:t>
            </a:r>
          </a:p>
        </p:txBody>
      </p:sp>
    </p:spTree>
    <p:extLst>
      <p:ext uri="{BB962C8B-B14F-4D97-AF65-F5344CB8AC3E}">
        <p14:creationId xmlns:p14="http://schemas.microsoft.com/office/powerpoint/2010/main" val="31990875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7910" r="7910" b="18375"/>
          <a:stretch/>
        </p:blipFill>
        <p:spPr>
          <a:xfrm>
            <a:off x="22860" y="940279"/>
            <a:ext cx="9098280" cy="4977443"/>
          </a:xfrm>
          <a:prstGeom prst="rect">
            <a:avLst/>
          </a:prstGeom>
          <a:ln w="28575" cap="sq">
            <a:solidFill>
              <a:schemeClr val="tx1">
                <a:lumMod val="50000"/>
                <a:lumOff val="50000"/>
              </a:schemeClr>
            </a:solidFill>
            <a:miter lim="800000"/>
          </a:ln>
          <a:effectLst/>
        </p:spPr>
      </p:pic>
    </p:spTree>
    <p:extLst>
      <p:ext uri="{BB962C8B-B14F-4D97-AF65-F5344CB8AC3E}">
        <p14:creationId xmlns:p14="http://schemas.microsoft.com/office/powerpoint/2010/main" val="3721785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73"/>
          <a:stretch/>
        </p:blipFill>
        <p:spPr>
          <a:xfrm>
            <a:off x="22860" y="366316"/>
            <a:ext cx="9098280" cy="6125368"/>
          </a:xfrm>
          <a:prstGeom prst="rect">
            <a:avLst/>
          </a:prstGeom>
          <a:ln w="28575" cap="sq">
            <a:solidFill>
              <a:schemeClr val="tx1">
                <a:lumMod val="50000"/>
                <a:lumOff val="50000"/>
              </a:schemeClr>
            </a:solidFill>
            <a:miter lim="800000"/>
          </a:ln>
          <a:effectLst/>
        </p:spPr>
      </p:pic>
    </p:spTree>
    <p:extLst>
      <p:ext uri="{BB962C8B-B14F-4D97-AF65-F5344CB8AC3E}">
        <p14:creationId xmlns:p14="http://schemas.microsoft.com/office/powerpoint/2010/main" val="27450028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433629"/>
            <a:ext cx="9144000" cy="5990743"/>
          </a:xfrm>
          <a:prstGeom prst="rect">
            <a:avLst/>
          </a:prstGeom>
          <a:noFill/>
        </p:spPr>
        <p:txBody>
          <a:bodyPr wrap="square" rtlCol="0" anchor="ctr">
            <a:spAutoFit/>
          </a:bodyPr>
          <a:lstStyle/>
          <a:p>
            <a:pPr algn="ctr">
              <a:lnSpc>
                <a:spcPct val="150000"/>
              </a:lnSpc>
            </a:pPr>
            <a:r>
              <a:rPr lang="en-US" sz="3200" i="1" dirty="0">
                <a:latin typeface="Segoe UI Semilight" panose="020B0402040204020203" pitchFamily="34" charset="0"/>
                <a:cs typeface="Segoe UI Semilight" panose="020B0402040204020203" pitchFamily="34" charset="0"/>
              </a:rPr>
              <a:t>Do not be shaped by this world;</a:t>
            </a:r>
          </a:p>
          <a:p>
            <a:pPr algn="ctr">
              <a:lnSpc>
                <a:spcPct val="150000"/>
              </a:lnSpc>
            </a:pPr>
            <a:r>
              <a:rPr lang="en-US" sz="3200" i="1" dirty="0">
                <a:latin typeface="Segoe UI Semilight" panose="020B0402040204020203" pitchFamily="34" charset="0"/>
                <a:cs typeface="Segoe UI Semilight" panose="020B0402040204020203" pitchFamily="34" charset="0"/>
              </a:rPr>
              <a:t>Instead, be changed within</a:t>
            </a:r>
          </a:p>
          <a:p>
            <a:pPr algn="ctr">
              <a:lnSpc>
                <a:spcPct val="150000"/>
              </a:lnSpc>
            </a:pPr>
            <a:r>
              <a:rPr lang="en-US" sz="3200" i="1" dirty="0">
                <a:latin typeface="Segoe UI Semilight" panose="020B0402040204020203" pitchFamily="34" charset="0"/>
                <a:cs typeface="Segoe UI Semilight" panose="020B0402040204020203" pitchFamily="34" charset="0"/>
              </a:rPr>
              <a:t>by a new way of thinking.</a:t>
            </a:r>
          </a:p>
          <a:p>
            <a:pPr algn="ctr">
              <a:lnSpc>
                <a:spcPct val="150000"/>
              </a:lnSpc>
            </a:pPr>
            <a:r>
              <a:rPr lang="en-US" sz="3200" i="1" dirty="0">
                <a:latin typeface="Segoe UI Semilight" panose="020B0402040204020203" pitchFamily="34" charset="0"/>
                <a:cs typeface="Segoe UI Semilight" panose="020B0402040204020203" pitchFamily="34" charset="0"/>
              </a:rPr>
              <a:t>Then you will be able to decide</a:t>
            </a:r>
          </a:p>
          <a:p>
            <a:pPr algn="ctr">
              <a:lnSpc>
                <a:spcPct val="150000"/>
              </a:lnSpc>
            </a:pPr>
            <a:r>
              <a:rPr lang="en-US" sz="3200" i="1" dirty="0">
                <a:latin typeface="Segoe UI Semilight" panose="020B0402040204020203" pitchFamily="34" charset="0"/>
                <a:cs typeface="Segoe UI Semilight" panose="020B0402040204020203" pitchFamily="34" charset="0"/>
              </a:rPr>
              <a:t>what God wants for you;</a:t>
            </a:r>
          </a:p>
          <a:p>
            <a:pPr algn="ctr">
              <a:lnSpc>
                <a:spcPct val="150000"/>
              </a:lnSpc>
            </a:pPr>
            <a:r>
              <a:rPr lang="en-US" sz="3200" i="1" dirty="0">
                <a:latin typeface="Segoe UI Semilight" panose="020B0402040204020203" pitchFamily="34" charset="0"/>
                <a:cs typeface="Segoe UI Semilight" panose="020B0402040204020203" pitchFamily="34" charset="0"/>
              </a:rPr>
              <a:t>you will know what is good and pleasing to him</a:t>
            </a:r>
          </a:p>
          <a:p>
            <a:pPr algn="ctr">
              <a:lnSpc>
                <a:spcPct val="150000"/>
              </a:lnSpc>
            </a:pPr>
            <a:r>
              <a:rPr lang="en-US" sz="3200" i="1" dirty="0">
                <a:latin typeface="Segoe UI Semilight" panose="020B0402040204020203" pitchFamily="34" charset="0"/>
                <a:cs typeface="Segoe UI Semilight" panose="020B0402040204020203" pitchFamily="34" charset="0"/>
              </a:rPr>
              <a:t>and what is perfect.</a:t>
            </a:r>
          </a:p>
          <a:p>
            <a:pPr algn="ctr">
              <a:lnSpc>
                <a:spcPct val="150000"/>
              </a:lnSpc>
            </a:pPr>
            <a:r>
              <a:rPr lang="en-US" sz="3600" dirty="0">
                <a:latin typeface="Segoe UI Semibold" panose="020B0702040204020203" pitchFamily="34" charset="0"/>
                <a:cs typeface="Segoe UI Semibold" panose="020B0702040204020203" pitchFamily="34" charset="0"/>
              </a:rPr>
              <a:t>ROMANS 12:2 (NCV)</a:t>
            </a:r>
          </a:p>
        </p:txBody>
      </p:sp>
    </p:spTree>
    <p:extLst>
      <p:ext uri="{BB962C8B-B14F-4D97-AF65-F5344CB8AC3E}">
        <p14:creationId xmlns:p14="http://schemas.microsoft.com/office/powerpoint/2010/main" val="1044056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371600"/>
          </a:xfrm>
        </p:spPr>
        <p:txBody>
          <a:bodyPr anchor="ctr">
            <a:noAutofit/>
          </a:bodyPr>
          <a:lstStyle/>
          <a:p>
            <a:r>
              <a:rPr lang="en-US" sz="4400" cap="small" dirty="0">
                <a:effectLst/>
              </a:rPr>
              <a:t>Spiritual Warfare is NOT to fear</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322" y="1371600"/>
            <a:ext cx="6541357" cy="5029200"/>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72471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457200" y="802961"/>
            <a:ext cx="8229600" cy="5252079"/>
          </a:xfrm>
          <a:prstGeom prst="rect">
            <a:avLst/>
          </a:prstGeom>
          <a:noFill/>
        </p:spPr>
        <p:txBody>
          <a:bodyPr wrap="square" rtlCol="0" anchor="ctr">
            <a:spAutoFit/>
          </a:bodyPr>
          <a:lstStyle/>
          <a:p>
            <a:pPr algn="ctr">
              <a:lnSpc>
                <a:spcPct val="150000"/>
              </a:lnSpc>
            </a:pPr>
            <a:r>
              <a:rPr lang="en-US" sz="3200" i="1" dirty="0">
                <a:latin typeface="Segoe UI Semilight" panose="020B0402040204020203" pitchFamily="34" charset="0"/>
                <a:cs typeface="Segoe UI Semilight" panose="020B0402040204020203" pitchFamily="34" charset="0"/>
              </a:rPr>
              <a:t>Woe to those who call evil good </a:t>
            </a:r>
          </a:p>
          <a:p>
            <a:pPr algn="ctr">
              <a:lnSpc>
                <a:spcPct val="150000"/>
              </a:lnSpc>
            </a:pPr>
            <a:r>
              <a:rPr lang="en-US" sz="3200" i="1" dirty="0">
                <a:latin typeface="Segoe UI Semilight" panose="020B0402040204020203" pitchFamily="34" charset="0"/>
                <a:cs typeface="Segoe UI Semilight" panose="020B0402040204020203" pitchFamily="34" charset="0"/>
              </a:rPr>
              <a:t>and good evil, </a:t>
            </a:r>
          </a:p>
          <a:p>
            <a:pPr algn="ctr">
              <a:lnSpc>
                <a:spcPct val="150000"/>
              </a:lnSpc>
            </a:pPr>
            <a:r>
              <a:rPr lang="en-US" sz="3200" i="1" dirty="0">
                <a:latin typeface="Segoe UI Semilight" panose="020B0402040204020203" pitchFamily="34" charset="0"/>
                <a:cs typeface="Segoe UI Semilight" panose="020B0402040204020203" pitchFamily="34" charset="0"/>
              </a:rPr>
              <a:t>who put darkness for light </a:t>
            </a:r>
          </a:p>
          <a:p>
            <a:pPr algn="ctr">
              <a:lnSpc>
                <a:spcPct val="150000"/>
              </a:lnSpc>
            </a:pPr>
            <a:r>
              <a:rPr lang="en-US" sz="3200" i="1" dirty="0">
                <a:latin typeface="Segoe UI Semilight" panose="020B0402040204020203" pitchFamily="34" charset="0"/>
                <a:cs typeface="Segoe UI Semilight" panose="020B0402040204020203" pitchFamily="34" charset="0"/>
              </a:rPr>
              <a:t>and light for darkness, </a:t>
            </a:r>
          </a:p>
          <a:p>
            <a:pPr algn="ctr">
              <a:lnSpc>
                <a:spcPct val="150000"/>
              </a:lnSpc>
            </a:pPr>
            <a:r>
              <a:rPr lang="en-US" sz="3200" i="1" dirty="0">
                <a:latin typeface="Segoe UI Semilight" panose="020B0402040204020203" pitchFamily="34" charset="0"/>
                <a:cs typeface="Segoe UI Semilight" panose="020B0402040204020203" pitchFamily="34" charset="0"/>
              </a:rPr>
              <a:t>who put bitter for sweet </a:t>
            </a:r>
          </a:p>
          <a:p>
            <a:pPr algn="ctr">
              <a:lnSpc>
                <a:spcPct val="150000"/>
              </a:lnSpc>
            </a:pPr>
            <a:r>
              <a:rPr lang="en-US" sz="3200" i="1" dirty="0">
                <a:latin typeface="Segoe UI Semilight" panose="020B0402040204020203" pitchFamily="34" charset="0"/>
                <a:cs typeface="Segoe UI Semilight" panose="020B0402040204020203" pitchFamily="34" charset="0"/>
              </a:rPr>
              <a:t>and sweet for bitter</a:t>
            </a:r>
          </a:p>
          <a:p>
            <a:pPr algn="ctr">
              <a:lnSpc>
                <a:spcPct val="150000"/>
              </a:lnSpc>
            </a:pPr>
            <a:r>
              <a:rPr lang="en-US" sz="3600" dirty="0">
                <a:latin typeface="Segoe UI Semibold" panose="020B0702040204020203" pitchFamily="34" charset="0"/>
                <a:cs typeface="Segoe UI Semibold" panose="020B0702040204020203" pitchFamily="34" charset="0"/>
              </a:rPr>
              <a:t>ISAIAH 5:20 (ESV)</a:t>
            </a:r>
          </a:p>
        </p:txBody>
      </p:sp>
    </p:spTree>
    <p:extLst>
      <p:ext uri="{BB962C8B-B14F-4D97-AF65-F5344CB8AC3E}">
        <p14:creationId xmlns:p14="http://schemas.microsoft.com/office/powerpoint/2010/main" val="22635544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font, screenshot, typography&#10;&#10;Description automatically generated">
            <a:extLst>
              <a:ext uri="{FF2B5EF4-FFF2-40B4-BE49-F238E27FC236}">
                <a16:creationId xmlns:a16="http://schemas.microsoft.com/office/drawing/2014/main" id="{8CB09F2A-C30E-8B5A-D20B-DBE482846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545" y="23405"/>
            <a:ext cx="5370910" cy="6811191"/>
          </a:xfrm>
          <a:prstGeom prst="rect">
            <a:avLst/>
          </a:prstGeom>
          <a:ln w="28575">
            <a:solidFill>
              <a:schemeClr val="tx1">
                <a:lumMod val="50000"/>
                <a:lumOff val="50000"/>
              </a:schemeClr>
            </a:solidFill>
          </a:ln>
        </p:spPr>
      </p:pic>
    </p:spTree>
    <p:extLst>
      <p:ext uri="{BB962C8B-B14F-4D97-AF65-F5344CB8AC3E}">
        <p14:creationId xmlns:p14="http://schemas.microsoft.com/office/powerpoint/2010/main" val="5188283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828800"/>
          </a:xfrm>
        </p:spPr>
        <p:txBody>
          <a:bodyPr/>
          <a:lstStyle/>
          <a:p>
            <a:r>
              <a:rPr lang="en-US" sz="4800" cap="small" dirty="0">
                <a:effectLst/>
              </a:rPr>
              <a:t>11 Powerful Weapons of</a:t>
            </a:r>
            <a:br>
              <a:rPr lang="en-US" sz="4800" cap="small" dirty="0">
                <a:effectLst/>
              </a:rPr>
            </a:br>
            <a:r>
              <a:rPr lang="en-US" sz="4800" cap="small" dirty="0">
                <a:effectLst/>
              </a:rPr>
              <a:t>Spiritual Warfare</a:t>
            </a:r>
            <a:endParaRPr lang="en-US" sz="5400" i="1" cap="small" dirty="0">
              <a:solidFill>
                <a:schemeClr val="accent2">
                  <a:lumMod val="60000"/>
                  <a:lumOff val="40000"/>
                </a:schemeClr>
              </a:solidFill>
              <a:effectLst/>
            </a:endParaRPr>
          </a:p>
        </p:txBody>
      </p:sp>
    </p:spTree>
    <p:extLst>
      <p:ext uri="{BB962C8B-B14F-4D97-AF65-F5344CB8AC3E}">
        <p14:creationId xmlns:p14="http://schemas.microsoft.com/office/powerpoint/2010/main" val="16225391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4800600"/>
          </a:xfrm>
        </p:spPr>
        <p:txBody>
          <a:bodyPr/>
          <a:lstStyle/>
          <a:p>
            <a:r>
              <a:rPr lang="en-US" sz="4800" cap="small" dirty="0">
                <a:effectLst/>
              </a:rPr>
              <a:t>11 Powerful Weapons of</a:t>
            </a:r>
            <a:br>
              <a:rPr lang="en-US" sz="4800" cap="small" dirty="0">
                <a:effectLst/>
              </a:rPr>
            </a:br>
            <a:r>
              <a:rPr lang="en-US" sz="4800" cap="small" dirty="0">
                <a:effectLst/>
              </a:rPr>
              <a:t>Spiritual Warfare</a:t>
            </a:r>
            <a:br>
              <a:rPr lang="en-US" sz="4800" b="1" dirty="0"/>
            </a:br>
            <a:br>
              <a:rPr lang="en-US" sz="4800" b="1" dirty="0"/>
            </a:br>
            <a:r>
              <a:rPr lang="en-US" sz="9600" b="1" dirty="0">
                <a:effectLst/>
                <a:latin typeface="+mj-lt"/>
                <a:sym typeface="Wingdings"/>
              </a:rPr>
              <a:t>#1</a:t>
            </a:r>
            <a:br>
              <a:rPr lang="en-US" sz="4800" b="1" dirty="0">
                <a:solidFill>
                  <a:schemeClr val="tx1">
                    <a:lumMod val="85000"/>
                    <a:lumOff val="15000"/>
                  </a:schemeClr>
                </a:solidFill>
              </a:rPr>
            </a:br>
            <a:r>
              <a:rPr lang="en-US" sz="4800" b="1" dirty="0">
                <a:solidFill>
                  <a:schemeClr val="tx1">
                    <a:lumMod val="65000"/>
                    <a:lumOff val="35000"/>
                  </a:schemeClr>
                </a:solidFill>
                <a:effectLst/>
                <a:latin typeface="+mj-lt"/>
              </a:rPr>
              <a:t>OVERCOME EVIL WITH GOOD</a:t>
            </a:r>
          </a:p>
        </p:txBody>
      </p:sp>
    </p:spTree>
    <p:extLst>
      <p:ext uri="{BB962C8B-B14F-4D97-AF65-F5344CB8AC3E}">
        <p14:creationId xmlns:p14="http://schemas.microsoft.com/office/powerpoint/2010/main" val="33970513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928" t="2381" r="9822" b="4762"/>
          <a:stretch/>
        </p:blipFill>
        <p:spPr>
          <a:xfrm>
            <a:off x="598170" y="22860"/>
            <a:ext cx="7947661" cy="6812280"/>
          </a:xfrm>
          <a:prstGeom prst="rect">
            <a:avLst/>
          </a:prstGeom>
          <a:ln w="28575" cap="sq">
            <a:solidFill>
              <a:schemeClr val="tx1">
                <a:lumMod val="50000"/>
                <a:lumOff val="50000"/>
              </a:schemeClr>
            </a:solidFill>
            <a:miter lim="800000"/>
          </a:ln>
          <a:effectLst/>
        </p:spPr>
      </p:pic>
    </p:spTree>
    <p:extLst>
      <p:ext uri="{BB962C8B-B14F-4D97-AF65-F5344CB8AC3E}">
        <p14:creationId xmlns:p14="http://schemas.microsoft.com/office/powerpoint/2010/main" val="36218294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334000"/>
          </a:xfrm>
          <a:ln>
            <a:noFill/>
          </a:ln>
        </p:spPr>
        <p:txBody>
          <a:bodyPr anchor="ctr"/>
          <a:lstStyle/>
          <a:p>
            <a:r>
              <a:rPr lang="en-US" sz="4800" cap="small" dirty="0">
                <a:effectLst/>
              </a:rPr>
              <a:t>11 Powerful Weapons of</a:t>
            </a:r>
            <a:br>
              <a:rPr lang="en-US" sz="4800" cap="small" dirty="0">
                <a:effectLst/>
              </a:rPr>
            </a:br>
            <a:r>
              <a:rPr lang="en-US" sz="4800" cap="small" dirty="0">
                <a:effectLst/>
              </a:rPr>
              <a:t>Spiritual Warfare</a:t>
            </a:r>
            <a:br>
              <a:rPr lang="en-US" sz="4800" b="1" dirty="0"/>
            </a:br>
            <a:br>
              <a:rPr lang="en-US" sz="4800" b="1" dirty="0"/>
            </a:br>
            <a:r>
              <a:rPr lang="en-US" sz="9600" b="1" dirty="0">
                <a:effectLst/>
                <a:latin typeface="+mj-lt"/>
              </a:rPr>
              <a:t>#2</a:t>
            </a:r>
            <a:br>
              <a:rPr lang="en-US" sz="4800" b="1" dirty="0">
                <a:solidFill>
                  <a:schemeClr val="accent2">
                    <a:lumMod val="75000"/>
                  </a:schemeClr>
                </a:solidFill>
                <a:effectLst/>
                <a:latin typeface="+mj-lt"/>
              </a:rPr>
            </a:br>
            <a:r>
              <a:rPr lang="en-US" sz="4800" b="1" dirty="0">
                <a:solidFill>
                  <a:schemeClr val="tx1">
                    <a:lumMod val="65000"/>
                    <a:lumOff val="35000"/>
                  </a:schemeClr>
                </a:solidFill>
                <a:effectLst/>
                <a:latin typeface="+mj-lt"/>
              </a:rPr>
              <a:t>PRAYER &amp; INTERCESSION</a:t>
            </a:r>
          </a:p>
        </p:txBody>
      </p:sp>
    </p:spTree>
    <p:extLst>
      <p:ext uri="{BB962C8B-B14F-4D97-AF65-F5344CB8AC3E}">
        <p14:creationId xmlns:p14="http://schemas.microsoft.com/office/powerpoint/2010/main" val="25039123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421" y="22860"/>
            <a:ext cx="6635158" cy="6812280"/>
          </a:xfrm>
          <a:prstGeom prst="rect">
            <a:avLst/>
          </a:prstGeom>
          <a:ln w="28575">
            <a:solidFill>
              <a:schemeClr val="tx1">
                <a:lumMod val="50000"/>
                <a:lumOff val="50000"/>
              </a:schemeClr>
            </a:solidFill>
          </a:ln>
        </p:spPr>
      </p:pic>
    </p:spTree>
    <p:extLst>
      <p:ext uri="{BB962C8B-B14F-4D97-AF65-F5344CB8AC3E}">
        <p14:creationId xmlns:p14="http://schemas.microsoft.com/office/powerpoint/2010/main" val="8378932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p:cNvPicPr>
          <p:nvPr/>
        </p:nvPicPr>
        <p:blipFill rotWithShape="1">
          <a:blip r:embed="rId2">
            <a:extLst>
              <a:ext uri="{28A0092B-C50C-407E-A947-70E740481C1C}">
                <a14:useLocalDpi xmlns:a14="http://schemas.microsoft.com/office/drawing/2010/main" val="0"/>
              </a:ext>
            </a:extLst>
          </a:blip>
          <a:srcRect t="3509" b="21042"/>
          <a:stretch/>
        </p:blipFill>
        <p:spPr>
          <a:xfrm>
            <a:off x="22860" y="0"/>
            <a:ext cx="9098280" cy="6858000"/>
          </a:xfrm>
          <a:prstGeom prst="rect">
            <a:avLst/>
          </a:prstGeom>
          <a:ln w="19050">
            <a:solidFill>
              <a:schemeClr val="tx1">
                <a:lumMod val="50000"/>
                <a:lumOff val="50000"/>
              </a:schemeClr>
            </a:solidFill>
          </a:ln>
        </p:spPr>
      </p:pic>
    </p:spTree>
    <p:extLst>
      <p:ext uri="{BB962C8B-B14F-4D97-AF65-F5344CB8AC3E}">
        <p14:creationId xmlns:p14="http://schemas.microsoft.com/office/powerpoint/2010/main" val="35461389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81600"/>
          </a:xfrm>
        </p:spPr>
        <p:txBody>
          <a:bodyPr anchor="ctr"/>
          <a:lstStyle/>
          <a:p>
            <a:r>
              <a:rPr lang="en-US" sz="4800" cap="small" dirty="0">
                <a:effectLst/>
              </a:rPr>
              <a:t>11 Powerful Weapons of</a:t>
            </a:r>
            <a:br>
              <a:rPr lang="en-US" sz="4800" cap="small" dirty="0">
                <a:effectLst/>
              </a:rPr>
            </a:br>
            <a:r>
              <a:rPr lang="en-US" sz="4800" cap="small" dirty="0">
                <a:effectLst/>
              </a:rPr>
              <a:t>Spiritual Warfare</a:t>
            </a:r>
            <a:br>
              <a:rPr lang="en-US" sz="4800" cap="small" dirty="0">
                <a:effectLst/>
              </a:rPr>
            </a:br>
            <a:br>
              <a:rPr lang="en-US" sz="4800" cap="small" dirty="0">
                <a:effectLst/>
              </a:rPr>
            </a:br>
            <a:r>
              <a:rPr lang="en-US" sz="9600" b="1" dirty="0">
                <a:effectLst/>
                <a:latin typeface="+mj-lt"/>
              </a:rPr>
              <a:t>#3</a:t>
            </a:r>
            <a:br>
              <a:rPr lang="en-US" sz="4800" b="1" dirty="0">
                <a:solidFill>
                  <a:schemeClr val="accent2">
                    <a:lumMod val="75000"/>
                  </a:schemeClr>
                </a:solidFill>
                <a:effectLst/>
                <a:latin typeface="+mj-lt"/>
              </a:rPr>
            </a:br>
            <a:r>
              <a:rPr lang="en-US" sz="4800" b="1" dirty="0">
                <a:solidFill>
                  <a:schemeClr val="tx1">
                    <a:lumMod val="65000"/>
                    <a:lumOff val="35000"/>
                  </a:schemeClr>
                </a:solidFill>
                <a:effectLst/>
                <a:latin typeface="+mj-lt"/>
              </a:rPr>
              <a:t>FASTING</a:t>
            </a:r>
          </a:p>
        </p:txBody>
      </p:sp>
    </p:spTree>
    <p:extLst>
      <p:ext uri="{BB962C8B-B14F-4D97-AF65-F5344CB8AC3E}">
        <p14:creationId xmlns:p14="http://schemas.microsoft.com/office/powerpoint/2010/main" val="36531189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 y="912931"/>
            <a:ext cx="9098280" cy="5032138"/>
          </a:xfrm>
          <a:prstGeom prst="rect">
            <a:avLst/>
          </a:prstGeom>
          <a:ln w="28575">
            <a:solidFill>
              <a:schemeClr val="tx1">
                <a:lumMod val="50000"/>
                <a:lumOff val="50000"/>
              </a:schemeClr>
            </a:solidFill>
          </a:ln>
        </p:spPr>
      </p:pic>
    </p:spTree>
    <p:extLst>
      <p:ext uri="{BB962C8B-B14F-4D97-AF65-F5344CB8AC3E}">
        <p14:creationId xmlns:p14="http://schemas.microsoft.com/office/powerpoint/2010/main" val="2393667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900" y="990600"/>
            <a:ext cx="8496300" cy="5562600"/>
          </a:xfrm>
        </p:spPr>
        <p:txBody>
          <a:bodyPr anchor="t"/>
          <a:lstStyle/>
          <a:p>
            <a:pPr algn="l">
              <a:spcAft>
                <a:spcPts val="400"/>
              </a:spcAft>
            </a:pPr>
            <a:r>
              <a:rPr lang="en-US" sz="3200" dirty="0">
                <a:solidFill>
                  <a:schemeClr val="tx1"/>
                </a:solidFill>
                <a:effectLst/>
                <a:latin typeface="Segoe UI Semilight" panose="020B0402040204020203" pitchFamily="34" charset="0"/>
                <a:cs typeface="Segoe UI Semilight" panose="020B0402040204020203" pitchFamily="34" charset="0"/>
              </a:rPr>
              <a:t>1.  Become more aware of satan, but totally impressed with God</a:t>
            </a:r>
            <a:br>
              <a:rPr lang="en-US" sz="3200" dirty="0">
                <a:solidFill>
                  <a:schemeClr val="tx1"/>
                </a:solidFill>
                <a:effectLst/>
                <a:latin typeface="Segoe UI Semilight" panose="020B0402040204020203" pitchFamily="34" charset="0"/>
                <a:cs typeface="Segoe UI Semilight" panose="020B0402040204020203" pitchFamily="34" charset="0"/>
              </a:rPr>
            </a:br>
            <a:br>
              <a:rPr lang="en-US" sz="3200" dirty="0">
                <a:solidFill>
                  <a:schemeClr val="tx1"/>
                </a:solidFill>
                <a:effectLst/>
                <a:latin typeface="Segoe UI Semilight" panose="020B0402040204020203" pitchFamily="34" charset="0"/>
                <a:cs typeface="Segoe UI Semilight" panose="020B0402040204020203" pitchFamily="34" charset="0"/>
              </a:rPr>
            </a:br>
            <a:r>
              <a:rPr lang="en-US" sz="3200" dirty="0">
                <a:solidFill>
                  <a:schemeClr val="tx1"/>
                </a:solidFill>
                <a:effectLst/>
                <a:latin typeface="Segoe UI Semilight" panose="020B0402040204020203" pitchFamily="34" charset="0"/>
                <a:cs typeface="Segoe UI Semilight" panose="020B0402040204020203" pitchFamily="34" charset="0"/>
              </a:rPr>
              <a:t>2.  Learn God’s ways in warfare</a:t>
            </a:r>
            <a:br>
              <a:rPr lang="en-US" sz="3200" dirty="0">
                <a:solidFill>
                  <a:schemeClr val="tx1"/>
                </a:solidFill>
                <a:effectLst/>
                <a:latin typeface="Segoe UI Semilight" panose="020B0402040204020203" pitchFamily="34" charset="0"/>
                <a:cs typeface="Segoe UI Semilight" panose="020B0402040204020203" pitchFamily="34" charset="0"/>
              </a:rPr>
            </a:br>
            <a:br>
              <a:rPr lang="en-US" sz="3200" dirty="0">
                <a:solidFill>
                  <a:schemeClr val="tx1"/>
                </a:solidFill>
                <a:effectLst/>
                <a:latin typeface="Segoe UI Semilight" panose="020B0402040204020203" pitchFamily="34" charset="0"/>
                <a:cs typeface="Segoe UI Semilight" panose="020B0402040204020203" pitchFamily="34" charset="0"/>
              </a:rPr>
            </a:br>
            <a:r>
              <a:rPr lang="en-US" sz="3200" dirty="0">
                <a:solidFill>
                  <a:schemeClr val="tx1"/>
                </a:solidFill>
                <a:effectLst/>
                <a:latin typeface="Segoe UI Semilight" panose="020B0402040204020203" pitchFamily="34" charset="0"/>
                <a:cs typeface="Segoe UI Semilight" panose="020B0402040204020203" pitchFamily="34" charset="0"/>
              </a:rPr>
              <a:t>3.  Learn the enemy’s ways in warfare</a:t>
            </a:r>
            <a:br>
              <a:rPr lang="en-US" sz="3200" dirty="0">
                <a:solidFill>
                  <a:schemeClr val="tx1"/>
                </a:solidFill>
                <a:effectLst/>
                <a:latin typeface="Segoe UI Semilight" panose="020B0402040204020203" pitchFamily="34" charset="0"/>
                <a:cs typeface="Segoe UI Semilight" panose="020B0402040204020203" pitchFamily="34" charset="0"/>
              </a:rPr>
            </a:br>
            <a:br>
              <a:rPr lang="en-US" sz="3200" dirty="0">
                <a:solidFill>
                  <a:schemeClr val="tx1"/>
                </a:solidFill>
                <a:effectLst/>
                <a:latin typeface="Segoe UI Semilight" panose="020B0402040204020203" pitchFamily="34" charset="0"/>
                <a:cs typeface="Segoe UI Semilight" panose="020B0402040204020203" pitchFamily="34" charset="0"/>
              </a:rPr>
            </a:br>
            <a:r>
              <a:rPr lang="en-US" sz="3200" dirty="0">
                <a:solidFill>
                  <a:schemeClr val="tx1"/>
                </a:solidFill>
                <a:effectLst/>
                <a:latin typeface="Segoe UI Semilight" panose="020B0402040204020203" pitchFamily="34" charset="0"/>
                <a:cs typeface="Segoe UI Semilight" panose="020B0402040204020203" pitchFamily="34" charset="0"/>
              </a:rPr>
              <a:t>4.  Learn our authority in being seated in a place of victory</a:t>
            </a:r>
            <a:br>
              <a:rPr lang="en-US" sz="3200" dirty="0">
                <a:solidFill>
                  <a:schemeClr val="tx1"/>
                </a:solidFill>
                <a:effectLst/>
                <a:latin typeface="Segoe UI Semilight" panose="020B0402040204020203" pitchFamily="34" charset="0"/>
                <a:cs typeface="Segoe UI Semilight" panose="020B0402040204020203" pitchFamily="34" charset="0"/>
              </a:rPr>
            </a:br>
            <a:br>
              <a:rPr lang="en-US" sz="3200" dirty="0">
                <a:solidFill>
                  <a:schemeClr val="tx1"/>
                </a:solidFill>
                <a:effectLst/>
                <a:latin typeface="Segoe UI Semilight" panose="020B0402040204020203" pitchFamily="34" charset="0"/>
                <a:cs typeface="Segoe UI Semilight" panose="020B0402040204020203" pitchFamily="34" charset="0"/>
              </a:rPr>
            </a:br>
            <a:r>
              <a:rPr lang="en-US" sz="3200" dirty="0">
                <a:solidFill>
                  <a:schemeClr val="tx1"/>
                </a:solidFill>
                <a:effectLst/>
                <a:latin typeface="Segoe UI Semilight" panose="020B0402040204020203" pitchFamily="34" charset="0"/>
                <a:cs typeface="Segoe UI Semilight" panose="020B0402040204020203" pitchFamily="34" charset="0"/>
              </a:rPr>
              <a:t>5.  Grow from VICTIM to VICTOR to LIBERATOR</a:t>
            </a:r>
          </a:p>
        </p:txBody>
      </p:sp>
      <p:sp>
        <p:nvSpPr>
          <p:cNvPr id="3" name="TextBox 2"/>
          <p:cNvSpPr txBox="1"/>
          <p:nvPr/>
        </p:nvSpPr>
        <p:spPr>
          <a:xfrm>
            <a:off x="0" y="0"/>
            <a:ext cx="9144000" cy="1371600"/>
          </a:xfrm>
          <a:prstGeom prst="rect">
            <a:avLst/>
          </a:prstGeom>
          <a:noFill/>
        </p:spPr>
        <p:txBody>
          <a:bodyPr wrap="square" rtlCol="0" anchor="ctr">
            <a:spAutoFit/>
          </a:bodyPr>
          <a:lstStyle/>
          <a:p>
            <a:pPr algn="ctr"/>
            <a:r>
              <a:rPr lang="en-US" sz="4800" cap="small" dirty="0">
                <a:solidFill>
                  <a:schemeClr val="tx2"/>
                </a:solidFill>
              </a:rPr>
              <a:t>Our Goals</a:t>
            </a:r>
          </a:p>
        </p:txBody>
      </p:sp>
    </p:spTree>
    <p:extLst>
      <p:ext uri="{BB962C8B-B14F-4D97-AF65-F5344CB8AC3E}">
        <p14:creationId xmlns:p14="http://schemas.microsoft.com/office/powerpoint/2010/main" val="31211923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2899079"/>
            <a:ext cx="9144000" cy="1059842"/>
          </a:xfrm>
          <a:prstGeom prst="rect">
            <a:avLst/>
          </a:prstGeom>
          <a:noFill/>
        </p:spPr>
        <p:txBody>
          <a:bodyPr wrap="square" rtlCol="0" anchor="ctr">
            <a:spAutoFit/>
          </a:bodyPr>
          <a:lstStyle/>
          <a:p>
            <a:pPr algn="ctr">
              <a:lnSpc>
                <a:spcPct val="150000"/>
              </a:lnSpc>
            </a:pPr>
            <a:r>
              <a:rPr lang="en-US" sz="4800" dirty="0">
                <a:latin typeface="Segoe UI Semibold" panose="020B0702040204020203" pitchFamily="34" charset="0"/>
                <a:cs typeface="Segoe UI Semibold" panose="020B0702040204020203" pitchFamily="34" charset="0"/>
              </a:rPr>
              <a:t>MATTHEW 6:16-18</a:t>
            </a:r>
          </a:p>
        </p:txBody>
      </p:sp>
    </p:spTree>
    <p:extLst>
      <p:ext uri="{BB962C8B-B14F-4D97-AF65-F5344CB8AC3E}">
        <p14:creationId xmlns:p14="http://schemas.microsoft.com/office/powerpoint/2010/main" val="41635133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65760" y="777240"/>
            <a:ext cx="8412480" cy="5303520"/>
          </a:xfrm>
          <a:prstGeom prst="rect">
            <a:avLst/>
          </a:prstGeom>
          <a:noFill/>
        </p:spPr>
        <p:txBody>
          <a:bodyPr wrap="square" rtlCol="0" anchor="ctr">
            <a:spAutoFit/>
          </a:bodyPr>
          <a:lstStyle/>
          <a:p>
            <a:pPr algn="ctr">
              <a:lnSpc>
                <a:spcPct val="150000"/>
              </a:lnSpc>
            </a:pPr>
            <a:r>
              <a:rPr lang="en-US" sz="2800" i="1" dirty="0">
                <a:latin typeface="Segoe UI Semilight" panose="020B0402040204020203" pitchFamily="34" charset="0"/>
                <a:cs typeface="Segoe UI Semilight" panose="020B0402040204020203" pitchFamily="34" charset="0"/>
              </a:rPr>
              <a:t>And when you fast, don’t make it obvious, as the hypocrites do, for they try to look miserable and disheveled so people will admire them for their fasting. I tell you the truth, that is the only reward they will ever get. But when you fast, comb your hair and wash your face. Then no one will notice that you are fasting, except your Father, who knows what you do in private. And your Father, who sees everything, will reward you.</a:t>
            </a:r>
          </a:p>
        </p:txBody>
      </p:sp>
    </p:spTree>
    <p:extLst>
      <p:ext uri="{BB962C8B-B14F-4D97-AF65-F5344CB8AC3E}">
        <p14:creationId xmlns:p14="http://schemas.microsoft.com/office/powerpoint/2010/main" val="19328859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228600" y="664461"/>
            <a:ext cx="8686800" cy="5529078"/>
          </a:xfrm>
          <a:prstGeom prst="rect">
            <a:avLst/>
          </a:prstGeom>
          <a:noFill/>
        </p:spPr>
        <p:txBody>
          <a:bodyPr wrap="square" rtlCol="0" anchor="ctr">
            <a:spAutoFit/>
          </a:bodyPr>
          <a:lstStyle/>
          <a:p>
            <a:pPr algn="ctr">
              <a:lnSpc>
                <a:spcPct val="150000"/>
              </a:lnSpc>
            </a:pPr>
            <a:r>
              <a:rPr lang="en-US" sz="2800" i="1" dirty="0">
                <a:latin typeface="Segoe UI Semilight" panose="020B0402040204020203" pitchFamily="34" charset="0"/>
                <a:cs typeface="Segoe UI Semilight" panose="020B0402040204020203" pitchFamily="34" charset="0"/>
              </a:rPr>
              <a:t>So, after they had fasted and prayed, they placed their hands on them and sent them off.</a:t>
            </a:r>
          </a:p>
          <a:p>
            <a:pPr algn="ctr">
              <a:lnSpc>
                <a:spcPct val="150000"/>
              </a:lnSpc>
            </a:pPr>
            <a:r>
              <a:rPr lang="en-US" sz="3600" dirty="0">
                <a:latin typeface="Segoe UI Semibold" panose="020B0702040204020203" pitchFamily="34" charset="0"/>
                <a:cs typeface="Segoe UI Semibold" panose="020B0702040204020203" pitchFamily="34" charset="0"/>
              </a:rPr>
              <a:t>ACTS 13:3</a:t>
            </a:r>
          </a:p>
          <a:p>
            <a:pPr lvl="1" algn="ctr">
              <a:lnSpc>
                <a:spcPct val="150000"/>
              </a:lnSpc>
            </a:pPr>
            <a:endParaRPr lang="en-US" sz="2800" i="1" dirty="0">
              <a:latin typeface="Segoe UI Semilight" panose="020B0402040204020203" pitchFamily="34" charset="0"/>
              <a:cs typeface="Segoe UI Semilight" panose="020B0402040204020203" pitchFamily="34" charset="0"/>
            </a:endParaRPr>
          </a:p>
          <a:p>
            <a:pPr algn="ctr">
              <a:lnSpc>
                <a:spcPct val="150000"/>
              </a:lnSpc>
            </a:pPr>
            <a:r>
              <a:rPr lang="en-US" sz="2800" i="1" dirty="0">
                <a:latin typeface="Segoe UI Semilight" panose="020B0402040204020203" pitchFamily="34" charset="0"/>
                <a:cs typeface="Segoe UI Semilight" panose="020B0402040204020203" pitchFamily="34" charset="0"/>
              </a:rPr>
              <a:t>Paul and Barnabas appointed elders for them in each church and, with prayer and fasting, committed them</a:t>
            </a:r>
          </a:p>
          <a:p>
            <a:pPr algn="ctr">
              <a:lnSpc>
                <a:spcPct val="150000"/>
              </a:lnSpc>
            </a:pPr>
            <a:r>
              <a:rPr lang="en-US" sz="2800" i="1" dirty="0">
                <a:latin typeface="Segoe UI Semilight" panose="020B0402040204020203" pitchFamily="34" charset="0"/>
                <a:cs typeface="Segoe UI Semilight" panose="020B0402040204020203" pitchFamily="34" charset="0"/>
              </a:rPr>
              <a:t>to the Lord, in whom they had put their trust.</a:t>
            </a:r>
          </a:p>
          <a:p>
            <a:pPr algn="ctr">
              <a:lnSpc>
                <a:spcPct val="150000"/>
              </a:lnSpc>
            </a:pPr>
            <a:r>
              <a:rPr lang="en-US" sz="3600" dirty="0">
                <a:latin typeface="Segoe UI Semibold" panose="020B0702040204020203" pitchFamily="34" charset="0"/>
                <a:cs typeface="Segoe UI Semibold" panose="020B0702040204020203" pitchFamily="34" charset="0"/>
              </a:rPr>
              <a:t>ACTS 14:23</a:t>
            </a:r>
          </a:p>
        </p:txBody>
      </p:sp>
    </p:spTree>
    <p:extLst>
      <p:ext uri="{BB962C8B-B14F-4D97-AF65-F5344CB8AC3E}">
        <p14:creationId xmlns:p14="http://schemas.microsoft.com/office/powerpoint/2010/main" val="24699337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3013502"/>
            <a:ext cx="9144000" cy="830997"/>
          </a:xfrm>
          <a:prstGeom prst="rect">
            <a:avLst/>
          </a:prstGeom>
          <a:noFill/>
        </p:spPr>
        <p:txBody>
          <a:bodyPr wrap="square" rtlCol="0" anchor="ctr">
            <a:spAutoFit/>
          </a:bodyPr>
          <a:lstStyle/>
          <a:p>
            <a:pPr algn="ctr"/>
            <a:r>
              <a:rPr lang="en-US" sz="4800" dirty="0">
                <a:latin typeface="Segoe UI Semibold" panose="020B0702040204020203" pitchFamily="34" charset="0"/>
                <a:cs typeface="Segoe UI Semibold" panose="020B0702040204020203" pitchFamily="34" charset="0"/>
              </a:rPr>
              <a:t>ISAIAH 58:6-11</a:t>
            </a:r>
          </a:p>
        </p:txBody>
      </p:sp>
    </p:spTree>
    <p:extLst>
      <p:ext uri="{BB962C8B-B14F-4D97-AF65-F5344CB8AC3E}">
        <p14:creationId xmlns:p14="http://schemas.microsoft.com/office/powerpoint/2010/main" val="37778715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4800600"/>
          </a:xfrm>
        </p:spPr>
        <p:txBody>
          <a:bodyPr/>
          <a:lstStyle/>
          <a:p>
            <a:r>
              <a:rPr lang="en-US" sz="4800" cap="small" dirty="0">
                <a:effectLst/>
              </a:rPr>
              <a:t>11 Powerful Weapons of</a:t>
            </a:r>
            <a:br>
              <a:rPr lang="en-US" sz="4800" cap="small" dirty="0">
                <a:effectLst/>
              </a:rPr>
            </a:br>
            <a:r>
              <a:rPr lang="en-US" sz="4800" cap="small" dirty="0">
                <a:effectLst/>
              </a:rPr>
              <a:t>Spiritual Warfare</a:t>
            </a:r>
            <a:br>
              <a:rPr lang="en-US" sz="4800" cap="small" dirty="0">
                <a:effectLst/>
              </a:rPr>
            </a:br>
            <a:br>
              <a:rPr lang="en-US" sz="4800" cap="small" dirty="0">
                <a:effectLst/>
              </a:rPr>
            </a:br>
            <a:r>
              <a:rPr lang="en-US" sz="9600" b="1" dirty="0">
                <a:effectLst/>
              </a:rPr>
              <a:t>#</a:t>
            </a:r>
            <a:r>
              <a:rPr lang="en-US" sz="9600" b="1" dirty="0">
                <a:effectLst/>
                <a:latin typeface="+mj-lt"/>
              </a:rPr>
              <a:t>4</a:t>
            </a:r>
            <a:br>
              <a:rPr lang="en-US" sz="4800" b="1" dirty="0">
                <a:solidFill>
                  <a:schemeClr val="accent2">
                    <a:lumMod val="75000"/>
                  </a:schemeClr>
                </a:solidFill>
                <a:effectLst/>
                <a:latin typeface="+mj-lt"/>
              </a:rPr>
            </a:br>
            <a:r>
              <a:rPr lang="en-US" sz="4800" b="1" dirty="0">
                <a:solidFill>
                  <a:schemeClr val="tx1">
                    <a:lumMod val="65000"/>
                    <a:lumOff val="35000"/>
                  </a:schemeClr>
                </a:solidFill>
                <a:effectLst/>
                <a:latin typeface="+mj-lt"/>
              </a:rPr>
              <a:t>BLOOD OF JESUS</a:t>
            </a:r>
          </a:p>
        </p:txBody>
      </p:sp>
    </p:spTree>
    <p:extLst>
      <p:ext uri="{BB962C8B-B14F-4D97-AF65-F5344CB8AC3E}">
        <p14:creationId xmlns:p14="http://schemas.microsoft.com/office/powerpoint/2010/main" val="23046574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612" r="6449"/>
          <a:stretch/>
        </p:blipFill>
        <p:spPr>
          <a:xfrm>
            <a:off x="22860" y="519176"/>
            <a:ext cx="9098280" cy="5819648"/>
          </a:xfrm>
          <a:prstGeom prst="rect">
            <a:avLst/>
          </a:prstGeom>
          <a:ln w="28575">
            <a:solidFill>
              <a:schemeClr val="tx1">
                <a:lumMod val="50000"/>
                <a:lumOff val="50000"/>
              </a:schemeClr>
            </a:solidFill>
          </a:ln>
        </p:spPr>
      </p:pic>
    </p:spTree>
    <p:extLst>
      <p:ext uri="{BB962C8B-B14F-4D97-AF65-F5344CB8AC3E}">
        <p14:creationId xmlns:p14="http://schemas.microsoft.com/office/powerpoint/2010/main" val="33313886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457200" y="2281346"/>
            <a:ext cx="8229600" cy="2295308"/>
          </a:xfrm>
          <a:prstGeom prst="rect">
            <a:avLst/>
          </a:prstGeom>
          <a:noFill/>
        </p:spPr>
        <p:txBody>
          <a:bodyPr wrap="square" rtlCol="0" anchor="ctr">
            <a:spAutoFit/>
          </a:bodyPr>
          <a:lstStyle/>
          <a:p>
            <a:pPr algn="ctr">
              <a:lnSpc>
                <a:spcPct val="150000"/>
              </a:lnSpc>
            </a:pPr>
            <a:r>
              <a:rPr lang="en-US" sz="3200" i="1" dirty="0">
                <a:latin typeface="Segoe UI Semilight" panose="020B0402040204020203" pitchFamily="34" charset="0"/>
                <a:cs typeface="Segoe UI Semilight" panose="020B0402040204020203" pitchFamily="34" charset="0"/>
              </a:rPr>
              <a:t>They conquered him completely</a:t>
            </a:r>
          </a:p>
          <a:p>
            <a:pPr algn="ctr">
              <a:lnSpc>
                <a:spcPct val="150000"/>
              </a:lnSpc>
            </a:pPr>
            <a:r>
              <a:rPr lang="en-US" sz="3200" i="1" dirty="0">
                <a:latin typeface="Segoe UI Semibold" panose="020B0702040204020203" pitchFamily="34" charset="0"/>
                <a:cs typeface="Segoe UI Semibold" panose="020B0702040204020203" pitchFamily="34" charset="0"/>
              </a:rPr>
              <a:t>through the blood of the Lamb…</a:t>
            </a:r>
          </a:p>
          <a:p>
            <a:pPr algn="ctr">
              <a:lnSpc>
                <a:spcPct val="150000"/>
              </a:lnSpc>
            </a:pPr>
            <a:r>
              <a:rPr lang="en-US" sz="3600" dirty="0">
                <a:latin typeface="Segoe UI Semibold" panose="020B0702040204020203" pitchFamily="34" charset="0"/>
                <a:cs typeface="Segoe UI Semibold" panose="020B0702040204020203" pitchFamily="34" charset="0"/>
              </a:rPr>
              <a:t>REVELATION 12:11 (TPT)</a:t>
            </a:r>
          </a:p>
        </p:txBody>
      </p:sp>
    </p:spTree>
    <p:extLst>
      <p:ext uri="{BB962C8B-B14F-4D97-AF65-F5344CB8AC3E}">
        <p14:creationId xmlns:p14="http://schemas.microsoft.com/office/powerpoint/2010/main" val="7873421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860" y="22860"/>
            <a:ext cx="6812280" cy="6812280"/>
          </a:xfrm>
          <a:prstGeom prst="rect">
            <a:avLst/>
          </a:prstGeom>
          <a:ln w="28575">
            <a:solidFill>
              <a:schemeClr val="tx1">
                <a:lumMod val="50000"/>
                <a:lumOff val="50000"/>
              </a:schemeClr>
            </a:solidFill>
          </a:ln>
        </p:spPr>
      </p:pic>
    </p:spTree>
    <p:extLst>
      <p:ext uri="{BB962C8B-B14F-4D97-AF65-F5344CB8AC3E}">
        <p14:creationId xmlns:p14="http://schemas.microsoft.com/office/powerpoint/2010/main" val="29840238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4800600"/>
          </a:xfrm>
        </p:spPr>
        <p:txBody>
          <a:bodyPr/>
          <a:lstStyle/>
          <a:p>
            <a:r>
              <a:rPr lang="en-US" sz="4800" cap="small" dirty="0">
                <a:effectLst/>
              </a:rPr>
              <a:t>11 Powerful Weapons of</a:t>
            </a:r>
            <a:br>
              <a:rPr lang="en-US" sz="4800" cap="small" dirty="0">
                <a:effectLst/>
              </a:rPr>
            </a:br>
            <a:r>
              <a:rPr lang="en-US" sz="4800" cap="small" dirty="0">
                <a:effectLst/>
              </a:rPr>
              <a:t>Spiritual Warfare</a:t>
            </a:r>
            <a:br>
              <a:rPr lang="en-US" sz="4800" cap="small" dirty="0">
                <a:effectLst/>
              </a:rPr>
            </a:br>
            <a:br>
              <a:rPr lang="en-US" sz="4800" cap="small" dirty="0">
                <a:effectLst/>
              </a:rPr>
            </a:br>
            <a:r>
              <a:rPr lang="en-US" sz="9600" b="1" dirty="0">
                <a:effectLst/>
              </a:rPr>
              <a:t>#</a:t>
            </a:r>
            <a:r>
              <a:rPr lang="en-US" sz="9600" b="1" dirty="0">
                <a:effectLst/>
                <a:latin typeface="+mj-lt"/>
              </a:rPr>
              <a:t>5</a:t>
            </a:r>
            <a:br>
              <a:rPr lang="en-US" sz="4800" dirty="0">
                <a:solidFill>
                  <a:schemeClr val="accent2">
                    <a:lumMod val="75000"/>
                  </a:schemeClr>
                </a:solidFill>
                <a:effectLst/>
                <a:latin typeface="+mj-lt"/>
              </a:rPr>
            </a:br>
            <a:r>
              <a:rPr lang="en-US" sz="4800" b="1" dirty="0">
                <a:solidFill>
                  <a:schemeClr val="tx1">
                    <a:lumMod val="65000"/>
                    <a:lumOff val="35000"/>
                  </a:schemeClr>
                </a:solidFill>
                <a:effectLst/>
                <a:latin typeface="+mj-lt"/>
              </a:rPr>
              <a:t>OUR TESTIMONY</a:t>
            </a:r>
          </a:p>
        </p:txBody>
      </p:sp>
    </p:spTree>
    <p:extLst>
      <p:ext uri="{BB962C8B-B14F-4D97-AF65-F5344CB8AC3E}">
        <p14:creationId xmlns:p14="http://schemas.microsoft.com/office/powerpoint/2010/main" val="29525067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457200" y="2281346"/>
            <a:ext cx="8229600" cy="2295308"/>
          </a:xfrm>
          <a:prstGeom prst="rect">
            <a:avLst/>
          </a:prstGeom>
          <a:noFill/>
        </p:spPr>
        <p:txBody>
          <a:bodyPr wrap="square" rtlCol="0" anchor="ctr">
            <a:spAutoFit/>
          </a:bodyPr>
          <a:lstStyle/>
          <a:p>
            <a:pPr algn="ctr">
              <a:lnSpc>
                <a:spcPct val="150000"/>
              </a:lnSpc>
            </a:pPr>
            <a:r>
              <a:rPr lang="en-US" sz="3200" i="1" dirty="0">
                <a:latin typeface="Segoe UI Semilight" panose="020B0402040204020203" pitchFamily="34" charset="0"/>
                <a:cs typeface="Segoe UI Semilight" panose="020B0402040204020203" pitchFamily="34" charset="0"/>
              </a:rPr>
              <a:t>They conquered him completely through…</a:t>
            </a:r>
          </a:p>
          <a:p>
            <a:pPr algn="ctr">
              <a:lnSpc>
                <a:spcPct val="150000"/>
              </a:lnSpc>
            </a:pPr>
            <a:r>
              <a:rPr lang="en-US" sz="3200" i="1" dirty="0">
                <a:latin typeface="Segoe UI Semibold" panose="020B0702040204020203" pitchFamily="34" charset="0"/>
                <a:cs typeface="Segoe UI Semibold" panose="020B0702040204020203" pitchFamily="34" charset="0"/>
              </a:rPr>
              <a:t>the powerful word of his testimony…</a:t>
            </a:r>
          </a:p>
          <a:p>
            <a:pPr algn="ctr">
              <a:lnSpc>
                <a:spcPct val="150000"/>
              </a:lnSpc>
            </a:pPr>
            <a:r>
              <a:rPr lang="en-US" sz="3600" dirty="0">
                <a:latin typeface="Segoe UI Semibold" panose="020B0702040204020203" pitchFamily="34" charset="0"/>
                <a:cs typeface="Segoe UI Semibold" panose="020B0702040204020203" pitchFamily="34" charset="0"/>
              </a:rPr>
              <a:t>REVELATION 12:11 (TPT)</a:t>
            </a:r>
          </a:p>
        </p:txBody>
      </p:sp>
    </p:spTree>
    <p:extLst>
      <p:ext uri="{BB962C8B-B14F-4D97-AF65-F5344CB8AC3E}">
        <p14:creationId xmlns:p14="http://schemas.microsoft.com/office/powerpoint/2010/main" val="85692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2921169"/>
            <a:ext cx="9144000" cy="1015663"/>
          </a:xfrm>
          <a:prstGeom prst="rect">
            <a:avLst/>
          </a:prstGeom>
          <a:noFill/>
        </p:spPr>
        <p:txBody>
          <a:bodyPr wrap="square" rtlCol="0" anchor="ctr">
            <a:spAutoFit/>
          </a:bodyPr>
          <a:lstStyle/>
          <a:p>
            <a:pPr algn="ctr"/>
            <a:r>
              <a:rPr lang="en-US" sz="6000" dirty="0">
                <a:solidFill>
                  <a:schemeClr val="tx1">
                    <a:lumMod val="65000"/>
                    <a:lumOff val="35000"/>
                  </a:schemeClr>
                </a:solidFill>
                <a:latin typeface="Segoe UI Semibold" panose="020B0702040204020203" pitchFamily="34" charset="0"/>
                <a:cs typeface="Segoe UI Semibold" panose="020B0702040204020203" pitchFamily="34" charset="0"/>
              </a:rPr>
              <a:t>EPHESIANS 6:10-18</a:t>
            </a:r>
          </a:p>
        </p:txBody>
      </p:sp>
    </p:spTree>
    <p:extLst>
      <p:ext uri="{BB962C8B-B14F-4D97-AF65-F5344CB8AC3E}">
        <p14:creationId xmlns:p14="http://schemas.microsoft.com/office/powerpoint/2010/main" val="27390160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1474"/>
          <a:stretch/>
        </p:blipFill>
        <p:spPr>
          <a:xfrm>
            <a:off x="22860" y="539302"/>
            <a:ext cx="9098280" cy="5779397"/>
          </a:xfrm>
          <a:prstGeom prst="rect">
            <a:avLst/>
          </a:prstGeom>
          <a:ln w="28575">
            <a:solidFill>
              <a:schemeClr val="tx1">
                <a:lumMod val="50000"/>
                <a:lumOff val="50000"/>
              </a:schemeClr>
            </a:solidFill>
          </a:ln>
        </p:spPr>
      </p:pic>
    </p:spTree>
    <p:extLst>
      <p:ext uri="{BB962C8B-B14F-4D97-AF65-F5344CB8AC3E}">
        <p14:creationId xmlns:p14="http://schemas.microsoft.com/office/powerpoint/2010/main" val="39177717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457200" y="802960"/>
            <a:ext cx="8229600" cy="5252079"/>
          </a:xfrm>
          <a:prstGeom prst="rect">
            <a:avLst/>
          </a:prstGeom>
          <a:noFill/>
        </p:spPr>
        <p:txBody>
          <a:bodyPr wrap="square" rtlCol="0" anchor="ctr">
            <a:spAutoFit/>
          </a:bodyPr>
          <a:lstStyle/>
          <a:p>
            <a:pPr algn="ctr">
              <a:lnSpc>
                <a:spcPct val="150000"/>
              </a:lnSpc>
            </a:pPr>
            <a:r>
              <a:rPr lang="en-US" sz="3200" i="1" dirty="0">
                <a:latin typeface="Segoe UI Semilight" panose="020B0402040204020203" pitchFamily="34" charset="0"/>
                <a:cs typeface="Segoe UI Semilight" panose="020B0402040204020203" pitchFamily="34" charset="0"/>
              </a:rPr>
              <a:t>Don’t think your testimony is meaningless</a:t>
            </a:r>
          </a:p>
          <a:p>
            <a:pPr algn="ctr">
              <a:lnSpc>
                <a:spcPct val="150000"/>
              </a:lnSpc>
            </a:pPr>
            <a:r>
              <a:rPr lang="en-US" sz="3200" i="1" dirty="0">
                <a:latin typeface="Segoe UI Semilight" panose="020B0402040204020203" pitchFamily="34" charset="0"/>
                <a:cs typeface="Segoe UI Semilight" panose="020B0402040204020203" pitchFamily="34" charset="0"/>
              </a:rPr>
              <a:t>if you didn’t have a dramatic conversion.</a:t>
            </a:r>
          </a:p>
          <a:p>
            <a:pPr algn="ctr">
              <a:lnSpc>
                <a:spcPct val="150000"/>
              </a:lnSpc>
            </a:pPr>
            <a:r>
              <a:rPr lang="en-US" sz="3200" i="1" dirty="0">
                <a:latin typeface="Segoe UI Semilight" panose="020B0402040204020203" pitchFamily="34" charset="0"/>
                <a:cs typeface="Segoe UI Semilight" panose="020B0402040204020203" pitchFamily="34" charset="0"/>
              </a:rPr>
              <a:t>Every conversion cost the same amount</a:t>
            </a:r>
          </a:p>
          <a:p>
            <a:pPr algn="ctr">
              <a:lnSpc>
                <a:spcPct val="150000"/>
              </a:lnSpc>
            </a:pPr>
            <a:r>
              <a:rPr lang="en-US" sz="3200" i="1" dirty="0">
                <a:latin typeface="Segoe UI Semilight" panose="020B0402040204020203" pitchFamily="34" charset="0"/>
                <a:cs typeface="Segoe UI Semilight" panose="020B0402040204020203" pitchFamily="34" charset="0"/>
              </a:rPr>
              <a:t>of Christ’s blood shed on the cross.</a:t>
            </a:r>
          </a:p>
          <a:p>
            <a:pPr algn="ctr">
              <a:lnSpc>
                <a:spcPct val="150000"/>
              </a:lnSpc>
            </a:pPr>
            <a:r>
              <a:rPr lang="en-US" sz="3200" i="1" dirty="0">
                <a:latin typeface="Segoe UI Semilight" panose="020B0402040204020203" pitchFamily="34" charset="0"/>
                <a:cs typeface="Segoe UI Semilight" panose="020B0402040204020203" pitchFamily="34" charset="0"/>
              </a:rPr>
              <a:t>Yours is just as meaningful as the</a:t>
            </a:r>
          </a:p>
          <a:p>
            <a:pPr algn="ctr">
              <a:lnSpc>
                <a:spcPct val="150000"/>
              </a:lnSpc>
            </a:pPr>
            <a:r>
              <a:rPr lang="en-US" sz="3200" i="1" dirty="0">
                <a:latin typeface="Segoe UI Semilight" panose="020B0402040204020203" pitchFamily="34" charset="0"/>
                <a:cs typeface="Segoe UI Semilight" panose="020B0402040204020203" pitchFamily="34" charset="0"/>
              </a:rPr>
              <a:t>most dramatic conversion ever told.</a:t>
            </a:r>
          </a:p>
          <a:p>
            <a:pPr algn="ctr">
              <a:lnSpc>
                <a:spcPct val="150000"/>
              </a:lnSpc>
            </a:pPr>
            <a:r>
              <a:rPr lang="en-US" sz="3600" dirty="0">
                <a:latin typeface="Segoe UI Semibold" panose="020B0702040204020203" pitchFamily="34" charset="0"/>
                <a:cs typeface="Segoe UI Semibold" panose="020B0702040204020203" pitchFamily="34" charset="0"/>
              </a:rPr>
              <a:t>BETH MOORE</a:t>
            </a:r>
            <a:endParaRPr lang="en-US" sz="44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3706503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4953000"/>
          </a:xfrm>
        </p:spPr>
        <p:txBody>
          <a:bodyPr anchor="ctr"/>
          <a:lstStyle/>
          <a:p>
            <a:r>
              <a:rPr lang="en-US" sz="4800" cap="small" dirty="0">
                <a:effectLst/>
              </a:rPr>
              <a:t>11 Powerful Weapons of</a:t>
            </a:r>
            <a:br>
              <a:rPr lang="en-US" sz="4800" cap="small" dirty="0">
                <a:effectLst/>
              </a:rPr>
            </a:br>
            <a:r>
              <a:rPr lang="en-US" sz="4800" cap="small" dirty="0">
                <a:effectLst/>
              </a:rPr>
              <a:t>Spiritual Warfare</a:t>
            </a:r>
            <a:br>
              <a:rPr lang="en-US" sz="4800" cap="small" dirty="0">
                <a:effectLst/>
              </a:rPr>
            </a:br>
            <a:br>
              <a:rPr lang="en-US" sz="4800" cap="small" dirty="0">
                <a:effectLst/>
              </a:rPr>
            </a:br>
            <a:r>
              <a:rPr lang="en-US" sz="9600" b="1" dirty="0">
                <a:effectLst/>
              </a:rPr>
              <a:t>#</a:t>
            </a:r>
            <a:r>
              <a:rPr lang="en-US" sz="9600" b="1" dirty="0">
                <a:effectLst/>
                <a:latin typeface="+mj-lt"/>
              </a:rPr>
              <a:t>6</a:t>
            </a:r>
            <a:br>
              <a:rPr lang="en-US" sz="4800" dirty="0">
                <a:solidFill>
                  <a:schemeClr val="accent2">
                    <a:lumMod val="75000"/>
                  </a:schemeClr>
                </a:solidFill>
                <a:effectLst/>
                <a:latin typeface="+mj-lt"/>
              </a:rPr>
            </a:br>
            <a:r>
              <a:rPr lang="en-US" sz="4800" b="1" dirty="0">
                <a:solidFill>
                  <a:schemeClr val="tx1">
                    <a:lumMod val="65000"/>
                    <a:lumOff val="35000"/>
                  </a:schemeClr>
                </a:solidFill>
                <a:effectLst/>
                <a:latin typeface="+mj-lt"/>
              </a:rPr>
              <a:t>MARTYRDOM</a:t>
            </a:r>
          </a:p>
        </p:txBody>
      </p:sp>
    </p:spTree>
    <p:extLst>
      <p:ext uri="{BB962C8B-B14F-4D97-AF65-F5344CB8AC3E}">
        <p14:creationId xmlns:p14="http://schemas.microsoft.com/office/powerpoint/2010/main" val="23652028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457200" y="1912014"/>
            <a:ext cx="8229600" cy="3033972"/>
          </a:xfrm>
          <a:prstGeom prst="rect">
            <a:avLst/>
          </a:prstGeom>
          <a:noFill/>
        </p:spPr>
        <p:txBody>
          <a:bodyPr wrap="square" rtlCol="0" anchor="ctr">
            <a:spAutoFit/>
          </a:bodyPr>
          <a:lstStyle/>
          <a:p>
            <a:pPr algn="ctr">
              <a:lnSpc>
                <a:spcPct val="150000"/>
              </a:lnSpc>
            </a:pPr>
            <a:r>
              <a:rPr lang="en-US" sz="3200" i="1" dirty="0">
                <a:latin typeface="Segoe UI Semilight" panose="020B0402040204020203" pitchFamily="34" charset="0"/>
                <a:cs typeface="Segoe UI Semilight" panose="020B0402040204020203" pitchFamily="34" charset="0"/>
              </a:rPr>
              <a:t>…They triumphed because they did not love</a:t>
            </a:r>
          </a:p>
          <a:p>
            <a:pPr algn="ctr">
              <a:lnSpc>
                <a:spcPct val="150000"/>
              </a:lnSpc>
            </a:pPr>
            <a:r>
              <a:rPr lang="en-US" sz="3200" i="1" dirty="0">
                <a:latin typeface="Segoe UI Semilight" panose="020B0402040204020203" pitchFamily="34" charset="0"/>
                <a:cs typeface="Segoe UI Semilight" panose="020B0402040204020203" pitchFamily="34" charset="0"/>
              </a:rPr>
              <a:t>and cling to their own lives,</a:t>
            </a:r>
          </a:p>
          <a:p>
            <a:pPr algn="ctr">
              <a:lnSpc>
                <a:spcPct val="150000"/>
              </a:lnSpc>
            </a:pPr>
            <a:r>
              <a:rPr lang="en-US" sz="3200" i="1" dirty="0">
                <a:latin typeface="Segoe UI Semilight" panose="020B0402040204020203" pitchFamily="34" charset="0"/>
                <a:cs typeface="Segoe UI Semilight" panose="020B0402040204020203" pitchFamily="34" charset="0"/>
              </a:rPr>
              <a:t>even when faced with death.</a:t>
            </a:r>
          </a:p>
          <a:p>
            <a:pPr algn="ctr">
              <a:lnSpc>
                <a:spcPct val="150000"/>
              </a:lnSpc>
            </a:pPr>
            <a:r>
              <a:rPr lang="en-US" sz="3600" dirty="0">
                <a:latin typeface="Segoe UI Semibold" panose="020B0702040204020203" pitchFamily="34" charset="0"/>
                <a:cs typeface="Segoe UI Semibold" panose="020B0702040204020203" pitchFamily="34" charset="0"/>
              </a:rPr>
              <a:t>REVELATION 12:11 (TPT)</a:t>
            </a:r>
          </a:p>
        </p:txBody>
      </p:sp>
    </p:spTree>
    <p:extLst>
      <p:ext uri="{BB962C8B-B14F-4D97-AF65-F5344CB8AC3E}">
        <p14:creationId xmlns:p14="http://schemas.microsoft.com/office/powerpoint/2010/main" val="5651071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124" r="8124" b="11570"/>
          <a:stretch/>
        </p:blipFill>
        <p:spPr>
          <a:xfrm>
            <a:off x="22860" y="907323"/>
            <a:ext cx="9098280" cy="5043355"/>
          </a:xfrm>
          <a:prstGeom prst="rect">
            <a:avLst/>
          </a:prstGeom>
          <a:ln w="28575">
            <a:solidFill>
              <a:schemeClr val="tx1">
                <a:lumMod val="50000"/>
                <a:lumOff val="50000"/>
              </a:schemeClr>
            </a:solidFill>
          </a:ln>
        </p:spPr>
      </p:pic>
    </p:spTree>
    <p:extLst>
      <p:ext uri="{BB962C8B-B14F-4D97-AF65-F5344CB8AC3E}">
        <p14:creationId xmlns:p14="http://schemas.microsoft.com/office/powerpoint/2010/main" val="14292628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58140" y="1951384"/>
            <a:ext cx="8427720" cy="2955233"/>
          </a:xfrm>
          <a:prstGeom prst="rect">
            <a:avLst/>
          </a:prstGeom>
          <a:noFill/>
        </p:spPr>
        <p:txBody>
          <a:bodyPr wrap="square" rtlCol="0" anchor="ctr">
            <a:spAutoFit/>
          </a:bodyPr>
          <a:lstStyle/>
          <a:p>
            <a:pPr algn="ctr">
              <a:lnSpc>
                <a:spcPct val="150000"/>
              </a:lnSpc>
            </a:pPr>
            <a:r>
              <a:rPr lang="en-US" sz="3200" dirty="0">
                <a:latin typeface="Segoe UI Semilight" panose="020B0402040204020203" pitchFamily="34" charset="0"/>
                <a:cs typeface="Segoe UI Semilight" panose="020B0402040204020203" pitchFamily="34" charset="0"/>
              </a:rPr>
              <a:t>More Christians have died for their faith</a:t>
            </a:r>
          </a:p>
          <a:p>
            <a:pPr algn="ctr">
              <a:lnSpc>
                <a:spcPct val="150000"/>
              </a:lnSpc>
            </a:pPr>
            <a:r>
              <a:rPr lang="en-US" sz="3200" dirty="0">
                <a:latin typeface="Segoe UI Semilight" panose="020B0402040204020203" pitchFamily="34" charset="0"/>
                <a:cs typeface="Segoe UI Semilight" panose="020B0402040204020203" pitchFamily="34" charset="0"/>
              </a:rPr>
              <a:t>since the beginning of the 20th century</a:t>
            </a:r>
          </a:p>
          <a:p>
            <a:pPr algn="ctr">
              <a:lnSpc>
                <a:spcPct val="150000"/>
              </a:lnSpc>
            </a:pPr>
            <a:r>
              <a:rPr lang="en-US" sz="3200" dirty="0">
                <a:latin typeface="Segoe UI Semilight" panose="020B0402040204020203" pitchFamily="34" charset="0"/>
                <a:cs typeface="Segoe UI Semilight" panose="020B0402040204020203" pitchFamily="34" charset="0"/>
              </a:rPr>
              <a:t>than all other centuries of</a:t>
            </a:r>
          </a:p>
          <a:p>
            <a:pPr algn="ctr">
              <a:lnSpc>
                <a:spcPct val="150000"/>
              </a:lnSpc>
            </a:pPr>
            <a:r>
              <a:rPr lang="en-US" sz="3200" dirty="0">
                <a:latin typeface="Segoe UI Semilight" panose="020B0402040204020203" pitchFamily="34" charset="0"/>
                <a:cs typeface="Segoe UI Semilight" panose="020B0402040204020203" pitchFamily="34" charset="0"/>
              </a:rPr>
              <a:t>church history combined.</a:t>
            </a:r>
          </a:p>
        </p:txBody>
      </p:sp>
    </p:spTree>
    <p:extLst>
      <p:ext uri="{BB962C8B-B14F-4D97-AF65-F5344CB8AC3E}">
        <p14:creationId xmlns:p14="http://schemas.microsoft.com/office/powerpoint/2010/main" val="17456853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4876800"/>
          </a:xfrm>
        </p:spPr>
        <p:txBody>
          <a:bodyPr anchor="ctr"/>
          <a:lstStyle/>
          <a:p>
            <a:r>
              <a:rPr lang="en-US" sz="4800" cap="small" dirty="0">
                <a:effectLst/>
              </a:rPr>
              <a:t>11 Powerful Weapons of</a:t>
            </a:r>
            <a:br>
              <a:rPr lang="en-US" sz="4800" cap="small" dirty="0">
                <a:effectLst/>
              </a:rPr>
            </a:br>
            <a:r>
              <a:rPr lang="en-US" sz="4800" cap="small" dirty="0">
                <a:effectLst/>
              </a:rPr>
              <a:t>Spiritual Warfare</a:t>
            </a:r>
            <a:br>
              <a:rPr lang="en-US" sz="4800" cap="small" dirty="0">
                <a:effectLst/>
              </a:rPr>
            </a:br>
            <a:br>
              <a:rPr lang="en-US" sz="4800" cap="small" dirty="0">
                <a:effectLst/>
              </a:rPr>
            </a:br>
            <a:r>
              <a:rPr lang="en-US" sz="9600" b="1" dirty="0">
                <a:effectLst/>
              </a:rPr>
              <a:t>#</a:t>
            </a:r>
            <a:r>
              <a:rPr lang="en-US" sz="9600" b="1" dirty="0">
                <a:effectLst/>
                <a:latin typeface="+mj-lt"/>
              </a:rPr>
              <a:t>7</a:t>
            </a:r>
            <a:br>
              <a:rPr lang="en-US" sz="4800" dirty="0">
                <a:solidFill>
                  <a:schemeClr val="accent2">
                    <a:lumMod val="75000"/>
                  </a:schemeClr>
                </a:solidFill>
                <a:effectLst/>
                <a:latin typeface="+mj-lt"/>
              </a:rPr>
            </a:br>
            <a:r>
              <a:rPr lang="en-US" sz="4800" b="1" dirty="0">
                <a:solidFill>
                  <a:schemeClr val="tx1">
                    <a:lumMod val="65000"/>
                    <a:lumOff val="35000"/>
                  </a:schemeClr>
                </a:solidFill>
                <a:effectLst/>
                <a:latin typeface="+mj-lt"/>
              </a:rPr>
              <a:t>THE NAME OF JESUS</a:t>
            </a:r>
          </a:p>
        </p:txBody>
      </p:sp>
    </p:spTree>
    <p:extLst>
      <p:ext uri="{BB962C8B-B14F-4D97-AF65-F5344CB8AC3E}">
        <p14:creationId xmlns:p14="http://schemas.microsoft.com/office/powerpoint/2010/main" val="15790637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22860" y="22860"/>
            <a:ext cx="9098280" cy="6812280"/>
          </a:xfrm>
          <a:prstGeom prst="rect">
            <a:avLst/>
          </a:prstGeom>
          <a:ln w="28575">
            <a:solidFill>
              <a:schemeClr val="tx1">
                <a:lumMod val="50000"/>
                <a:lumOff val="50000"/>
              </a:schemeClr>
            </a:solidFill>
          </a:ln>
        </p:spPr>
      </p:pic>
    </p:spTree>
    <p:extLst>
      <p:ext uri="{BB962C8B-B14F-4D97-AF65-F5344CB8AC3E}">
        <p14:creationId xmlns:p14="http://schemas.microsoft.com/office/powerpoint/2010/main" val="17080106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 y="17145"/>
            <a:ext cx="9098280" cy="6823710"/>
          </a:xfrm>
          <a:prstGeom prst="rect">
            <a:avLst/>
          </a:prstGeom>
          <a:ln w="28575">
            <a:solidFill>
              <a:schemeClr val="tx1">
                <a:lumMod val="50000"/>
                <a:lumOff val="50000"/>
              </a:schemeClr>
            </a:solidFill>
          </a:ln>
        </p:spPr>
      </p:pic>
    </p:spTree>
    <p:extLst>
      <p:ext uri="{BB962C8B-B14F-4D97-AF65-F5344CB8AC3E}">
        <p14:creationId xmlns:p14="http://schemas.microsoft.com/office/powerpoint/2010/main" val="42889976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457200" y="433629"/>
            <a:ext cx="8229600" cy="5990743"/>
          </a:xfrm>
          <a:prstGeom prst="rect">
            <a:avLst/>
          </a:prstGeom>
          <a:noFill/>
        </p:spPr>
        <p:txBody>
          <a:bodyPr wrap="square" rtlCol="0" anchor="ctr">
            <a:spAutoFit/>
          </a:bodyPr>
          <a:lstStyle/>
          <a:p>
            <a:pPr algn="ctr">
              <a:lnSpc>
                <a:spcPct val="150000"/>
              </a:lnSpc>
            </a:pPr>
            <a:r>
              <a:rPr lang="en-US" sz="2800" i="1" dirty="0">
                <a:latin typeface="Segoe UI Semilight" panose="020B0402040204020203" pitchFamily="34" charset="0"/>
                <a:cs typeface="Segoe UI Semilight" panose="020B0402040204020203" pitchFamily="34" charset="0"/>
              </a:rPr>
              <a:t>I will remain in the world no longer, but they are still</a:t>
            </a:r>
          </a:p>
          <a:p>
            <a:pPr algn="ctr">
              <a:lnSpc>
                <a:spcPct val="150000"/>
              </a:lnSpc>
            </a:pPr>
            <a:r>
              <a:rPr lang="en-US" sz="2800" i="1" dirty="0">
                <a:latin typeface="Segoe UI Semilight" panose="020B0402040204020203" pitchFamily="34" charset="0"/>
                <a:cs typeface="Segoe UI Semilight" panose="020B0402040204020203" pitchFamily="34" charset="0"/>
              </a:rPr>
              <a:t>in the world, and I am coming to You. Holy Father,</a:t>
            </a:r>
          </a:p>
          <a:p>
            <a:pPr algn="ctr">
              <a:lnSpc>
                <a:spcPct val="150000"/>
              </a:lnSpc>
            </a:pPr>
            <a:r>
              <a:rPr lang="en-US" sz="2800" i="1" dirty="0">
                <a:latin typeface="Segoe UI Semilight" panose="020B0402040204020203" pitchFamily="34" charset="0"/>
                <a:cs typeface="Segoe UI Semilight" panose="020B0402040204020203" pitchFamily="34" charset="0"/>
              </a:rPr>
              <a:t>protect them by the power of Your name—</a:t>
            </a:r>
          </a:p>
          <a:p>
            <a:pPr algn="ctr">
              <a:lnSpc>
                <a:spcPct val="150000"/>
              </a:lnSpc>
            </a:pPr>
            <a:r>
              <a:rPr lang="en-US" sz="2800" i="1" dirty="0">
                <a:latin typeface="Segoe UI Semilight" panose="020B0402040204020203" pitchFamily="34" charset="0"/>
                <a:cs typeface="Segoe UI Semilight" panose="020B0402040204020203" pitchFamily="34" charset="0"/>
              </a:rPr>
              <a:t>the name You gave Me—</a:t>
            </a:r>
          </a:p>
          <a:p>
            <a:pPr algn="ctr">
              <a:lnSpc>
                <a:spcPct val="150000"/>
              </a:lnSpc>
            </a:pPr>
            <a:r>
              <a:rPr lang="en-US" sz="2800" i="1" dirty="0">
                <a:latin typeface="Segoe UI Semilight" panose="020B0402040204020203" pitchFamily="34" charset="0"/>
                <a:cs typeface="Segoe UI Semilight" panose="020B0402040204020203" pitchFamily="34" charset="0"/>
              </a:rPr>
              <a:t>so that they may be one as We are one.</a:t>
            </a:r>
          </a:p>
          <a:p>
            <a:pPr algn="ctr">
              <a:lnSpc>
                <a:spcPct val="150000"/>
              </a:lnSpc>
            </a:pPr>
            <a:endParaRPr lang="en-US" sz="2800" i="1" dirty="0">
              <a:latin typeface="Segoe UI Semilight" panose="020B0402040204020203" pitchFamily="34" charset="0"/>
              <a:cs typeface="Segoe UI Semilight" panose="020B0402040204020203" pitchFamily="34" charset="0"/>
            </a:endParaRPr>
          </a:p>
          <a:p>
            <a:pPr algn="ctr">
              <a:lnSpc>
                <a:spcPct val="150000"/>
              </a:lnSpc>
            </a:pPr>
            <a:r>
              <a:rPr lang="en-US" sz="2800" i="1" dirty="0">
                <a:latin typeface="Segoe UI Semilight" panose="020B0402040204020203" pitchFamily="34" charset="0"/>
                <a:cs typeface="Segoe UI Semilight" panose="020B0402040204020203" pitchFamily="34" charset="0"/>
              </a:rPr>
              <a:t>My prayer is not that You take them out of the world</a:t>
            </a:r>
          </a:p>
          <a:p>
            <a:pPr algn="ctr">
              <a:lnSpc>
                <a:spcPct val="150000"/>
              </a:lnSpc>
            </a:pPr>
            <a:r>
              <a:rPr lang="en-US" sz="2800" i="1" dirty="0">
                <a:latin typeface="Segoe UI Semilight" panose="020B0402040204020203" pitchFamily="34" charset="0"/>
                <a:cs typeface="Segoe UI Semilight" panose="020B0402040204020203" pitchFamily="34" charset="0"/>
              </a:rPr>
              <a:t>but that You protect them from the evil one.</a:t>
            </a:r>
          </a:p>
          <a:p>
            <a:pPr algn="ctr">
              <a:lnSpc>
                <a:spcPct val="150000"/>
              </a:lnSpc>
            </a:pPr>
            <a:r>
              <a:rPr lang="en-US" sz="3600" dirty="0">
                <a:latin typeface="Segoe UI Semibold" panose="020B0702040204020203" pitchFamily="34" charset="0"/>
                <a:cs typeface="Segoe UI Semibold" panose="020B0702040204020203" pitchFamily="34" charset="0"/>
              </a:rPr>
              <a:t>JOHN 17:11,15</a:t>
            </a:r>
          </a:p>
        </p:txBody>
      </p:sp>
    </p:spTree>
    <p:extLst>
      <p:ext uri="{BB962C8B-B14F-4D97-AF65-F5344CB8AC3E}">
        <p14:creationId xmlns:p14="http://schemas.microsoft.com/office/powerpoint/2010/main" val="1331694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495300" y="1371600"/>
            <a:ext cx="8153400" cy="5067300"/>
          </a:xfrm>
        </p:spPr>
        <p:txBody>
          <a:bodyPr anchor="t"/>
          <a:lstStyle/>
          <a:p>
            <a:pPr algn="l">
              <a:spcAft>
                <a:spcPts val="3600"/>
              </a:spcAft>
            </a:pPr>
            <a:r>
              <a:rPr lang="en-US" sz="3200" dirty="0">
                <a:solidFill>
                  <a:schemeClr val="tx1"/>
                </a:solidFill>
                <a:effectLst/>
                <a:latin typeface="Segoe UI Semilight" panose="020B0402040204020203" pitchFamily="34" charset="0"/>
                <a:cs typeface="Segoe UI Semilight" panose="020B0402040204020203" pitchFamily="34" charset="0"/>
              </a:rPr>
              <a:t>1. What does this piece of armor represent?</a:t>
            </a:r>
            <a:br>
              <a:rPr lang="en-US" sz="3200" dirty="0">
                <a:solidFill>
                  <a:schemeClr val="tx1"/>
                </a:solidFill>
                <a:effectLst/>
                <a:latin typeface="Segoe UI Semilight" panose="020B0402040204020203" pitchFamily="34" charset="0"/>
                <a:cs typeface="Segoe UI Semilight" panose="020B0402040204020203" pitchFamily="34" charset="0"/>
              </a:rPr>
            </a:br>
            <a:br>
              <a:rPr lang="en-US" sz="3200" dirty="0">
                <a:solidFill>
                  <a:schemeClr val="tx1"/>
                </a:solidFill>
                <a:effectLst/>
                <a:latin typeface="Segoe UI Semilight" panose="020B0402040204020203" pitchFamily="34" charset="0"/>
                <a:cs typeface="Segoe UI Semilight" panose="020B0402040204020203" pitchFamily="34" charset="0"/>
              </a:rPr>
            </a:br>
            <a:br>
              <a:rPr lang="en-US" sz="3200" dirty="0">
                <a:solidFill>
                  <a:schemeClr val="tx1"/>
                </a:solidFill>
                <a:effectLst/>
                <a:latin typeface="Segoe UI Semilight" panose="020B0402040204020203" pitchFamily="34" charset="0"/>
                <a:cs typeface="Segoe UI Semilight" panose="020B0402040204020203" pitchFamily="34" charset="0"/>
              </a:rPr>
            </a:br>
            <a:r>
              <a:rPr lang="en-US" sz="3200" dirty="0">
                <a:solidFill>
                  <a:schemeClr val="tx1"/>
                </a:solidFill>
                <a:effectLst/>
                <a:latin typeface="Segoe UI Semilight" panose="020B0402040204020203" pitchFamily="34" charset="0"/>
                <a:cs typeface="Segoe UI Semilight" panose="020B0402040204020203" pitchFamily="34" charset="0"/>
              </a:rPr>
              <a:t>2. What does it protect defensively?</a:t>
            </a:r>
            <a:br>
              <a:rPr lang="en-US" sz="3200" dirty="0">
                <a:solidFill>
                  <a:schemeClr val="tx1"/>
                </a:solidFill>
                <a:effectLst/>
                <a:latin typeface="Segoe UI Semilight" panose="020B0402040204020203" pitchFamily="34" charset="0"/>
                <a:cs typeface="Segoe UI Semilight" panose="020B0402040204020203" pitchFamily="34" charset="0"/>
              </a:rPr>
            </a:br>
            <a:br>
              <a:rPr lang="en-US" sz="3200" dirty="0">
                <a:solidFill>
                  <a:schemeClr val="tx1"/>
                </a:solidFill>
                <a:effectLst/>
                <a:latin typeface="Segoe UI Semilight" panose="020B0402040204020203" pitchFamily="34" charset="0"/>
                <a:cs typeface="Segoe UI Semilight" panose="020B0402040204020203" pitchFamily="34" charset="0"/>
              </a:rPr>
            </a:br>
            <a:br>
              <a:rPr lang="en-US" sz="3200" dirty="0">
                <a:solidFill>
                  <a:schemeClr val="tx1"/>
                </a:solidFill>
                <a:effectLst/>
                <a:latin typeface="Segoe UI Semilight" panose="020B0402040204020203" pitchFamily="34" charset="0"/>
                <a:cs typeface="Segoe UI Semilight" panose="020B0402040204020203" pitchFamily="34" charset="0"/>
              </a:rPr>
            </a:br>
            <a:r>
              <a:rPr lang="en-US" sz="3200" dirty="0">
                <a:solidFill>
                  <a:schemeClr val="tx1"/>
                </a:solidFill>
                <a:effectLst/>
                <a:latin typeface="Segoe UI Semilight" panose="020B0402040204020203" pitchFamily="34" charset="0"/>
                <a:cs typeface="Segoe UI Semilight" panose="020B0402040204020203" pitchFamily="34" charset="0"/>
              </a:rPr>
              <a:t>3. What does it enable you to do offensively?</a:t>
            </a:r>
            <a:br>
              <a:rPr lang="en-US" sz="3200" dirty="0">
                <a:solidFill>
                  <a:schemeClr val="tx1"/>
                </a:solidFill>
                <a:effectLst/>
                <a:latin typeface="Segoe UI Semilight" panose="020B0402040204020203" pitchFamily="34" charset="0"/>
                <a:cs typeface="Segoe UI Semilight" panose="020B0402040204020203" pitchFamily="34" charset="0"/>
              </a:rPr>
            </a:br>
            <a:br>
              <a:rPr lang="en-US" sz="3200" dirty="0">
                <a:solidFill>
                  <a:schemeClr val="tx1"/>
                </a:solidFill>
                <a:effectLst/>
                <a:latin typeface="Segoe UI Semilight" panose="020B0402040204020203" pitchFamily="34" charset="0"/>
                <a:cs typeface="Segoe UI Semilight" panose="020B0402040204020203" pitchFamily="34" charset="0"/>
              </a:rPr>
            </a:br>
            <a:br>
              <a:rPr lang="en-US" sz="3200" dirty="0">
                <a:solidFill>
                  <a:schemeClr val="tx1"/>
                </a:solidFill>
                <a:effectLst/>
                <a:latin typeface="Segoe UI Semilight" panose="020B0402040204020203" pitchFamily="34" charset="0"/>
                <a:cs typeface="Segoe UI Semilight" panose="020B0402040204020203" pitchFamily="34" charset="0"/>
              </a:rPr>
            </a:br>
            <a:r>
              <a:rPr lang="en-US" sz="3200" dirty="0">
                <a:solidFill>
                  <a:schemeClr val="tx1"/>
                </a:solidFill>
                <a:effectLst/>
                <a:latin typeface="Segoe UI Semilight" panose="020B0402040204020203" pitchFamily="34" charset="0"/>
                <a:cs typeface="Segoe UI Semilight" panose="020B0402040204020203" pitchFamily="34" charset="0"/>
              </a:rPr>
              <a:t>4. Why is this important in spiritual warfare?</a:t>
            </a:r>
          </a:p>
        </p:txBody>
      </p:sp>
      <p:sp>
        <p:nvSpPr>
          <p:cNvPr id="3" name="TextBox 2"/>
          <p:cNvSpPr txBox="1"/>
          <p:nvPr/>
        </p:nvSpPr>
        <p:spPr>
          <a:xfrm>
            <a:off x="0" y="270301"/>
            <a:ext cx="9144000" cy="830997"/>
          </a:xfrm>
          <a:prstGeom prst="rect">
            <a:avLst/>
          </a:prstGeom>
          <a:noFill/>
        </p:spPr>
        <p:txBody>
          <a:bodyPr wrap="square" rtlCol="0" anchor="ctr">
            <a:spAutoFit/>
          </a:bodyPr>
          <a:lstStyle/>
          <a:p>
            <a:pPr algn="ctr"/>
            <a:r>
              <a:rPr lang="en-US" sz="4800" cap="small" dirty="0">
                <a:solidFill>
                  <a:schemeClr val="tx2"/>
                </a:solidFill>
              </a:rPr>
              <a:t>Putting on the Armor</a:t>
            </a:r>
          </a:p>
        </p:txBody>
      </p:sp>
    </p:spTree>
    <p:extLst>
      <p:ext uri="{BB962C8B-B14F-4D97-AF65-F5344CB8AC3E}">
        <p14:creationId xmlns:p14="http://schemas.microsoft.com/office/powerpoint/2010/main" val="36509165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4876800"/>
          </a:xfrm>
        </p:spPr>
        <p:txBody>
          <a:bodyPr anchor="ctr"/>
          <a:lstStyle/>
          <a:p>
            <a:r>
              <a:rPr lang="en-US" sz="4800" cap="small" dirty="0">
                <a:effectLst/>
              </a:rPr>
              <a:t>11 Powerful Weapons of</a:t>
            </a:r>
            <a:br>
              <a:rPr lang="en-US" sz="4800" cap="small" dirty="0">
                <a:effectLst/>
              </a:rPr>
            </a:br>
            <a:r>
              <a:rPr lang="en-US" sz="4800" cap="small" dirty="0">
                <a:effectLst/>
              </a:rPr>
              <a:t>Spiritual Warfare</a:t>
            </a:r>
            <a:br>
              <a:rPr lang="en-US" sz="4800" cap="small" dirty="0">
                <a:effectLst/>
              </a:rPr>
            </a:br>
            <a:br>
              <a:rPr lang="en-US" sz="4800" cap="small" dirty="0">
                <a:effectLst/>
              </a:rPr>
            </a:br>
            <a:r>
              <a:rPr lang="en-US" sz="9600" b="1" dirty="0">
                <a:effectLst/>
              </a:rPr>
              <a:t>#</a:t>
            </a:r>
            <a:r>
              <a:rPr lang="en-US" sz="9600" b="1" dirty="0">
                <a:effectLst/>
                <a:latin typeface="+mj-lt"/>
              </a:rPr>
              <a:t>8</a:t>
            </a:r>
            <a:br>
              <a:rPr lang="en-US" sz="4800" dirty="0">
                <a:solidFill>
                  <a:schemeClr val="accent2">
                    <a:lumMod val="75000"/>
                  </a:schemeClr>
                </a:solidFill>
                <a:effectLst/>
                <a:latin typeface="+mj-lt"/>
              </a:rPr>
            </a:br>
            <a:r>
              <a:rPr lang="en-US" sz="4800" b="1" dirty="0">
                <a:solidFill>
                  <a:schemeClr val="tx1">
                    <a:lumMod val="65000"/>
                    <a:lumOff val="35000"/>
                  </a:schemeClr>
                </a:solidFill>
                <a:effectLst/>
                <a:latin typeface="+mj-lt"/>
              </a:rPr>
              <a:t>THE SWORD OF THE SPIRIT</a:t>
            </a:r>
          </a:p>
        </p:txBody>
      </p:sp>
    </p:spTree>
    <p:extLst>
      <p:ext uri="{BB962C8B-B14F-4D97-AF65-F5344CB8AC3E}">
        <p14:creationId xmlns:p14="http://schemas.microsoft.com/office/powerpoint/2010/main" val="11891791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6944"/>
          <a:stretch/>
        </p:blipFill>
        <p:spPr>
          <a:xfrm>
            <a:off x="1983202" y="22860"/>
            <a:ext cx="5177596" cy="6812280"/>
          </a:xfrm>
          <a:prstGeom prst="rect">
            <a:avLst/>
          </a:prstGeom>
          <a:ln w="28575">
            <a:solidFill>
              <a:schemeClr val="tx1">
                <a:lumMod val="50000"/>
                <a:lumOff val="50000"/>
              </a:schemeClr>
            </a:solidFill>
          </a:ln>
        </p:spPr>
      </p:pic>
    </p:spTree>
    <p:extLst>
      <p:ext uri="{BB962C8B-B14F-4D97-AF65-F5344CB8AC3E}">
        <p14:creationId xmlns:p14="http://schemas.microsoft.com/office/powerpoint/2010/main" val="28836070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2280288"/>
            <a:ext cx="9144000" cy="2297424"/>
          </a:xfrm>
          <a:prstGeom prst="rect">
            <a:avLst/>
          </a:prstGeom>
          <a:noFill/>
        </p:spPr>
        <p:txBody>
          <a:bodyPr wrap="square" rtlCol="0" anchor="ctr">
            <a:spAutoFit/>
          </a:bodyPr>
          <a:lstStyle/>
          <a:p>
            <a:pPr algn="ctr">
              <a:lnSpc>
                <a:spcPct val="150000"/>
              </a:lnSpc>
            </a:pPr>
            <a:r>
              <a:rPr lang="en-US" sz="3200" i="1" dirty="0">
                <a:latin typeface="Segoe UI Semilight" panose="020B0402040204020203" pitchFamily="34" charset="0"/>
                <a:cs typeface="Segoe UI Semilight" panose="020B0402040204020203" pitchFamily="34" charset="0"/>
              </a:rPr>
              <a:t>…and take the mighty, razor-sharp Spirit-sword</a:t>
            </a:r>
          </a:p>
          <a:p>
            <a:pPr algn="ctr">
              <a:lnSpc>
                <a:spcPct val="150000"/>
              </a:lnSpc>
            </a:pPr>
            <a:r>
              <a:rPr lang="en-US" sz="3200" i="1" dirty="0">
                <a:latin typeface="Segoe UI Semilight" panose="020B0402040204020203" pitchFamily="34" charset="0"/>
                <a:cs typeface="Segoe UI Semilight" panose="020B0402040204020203" pitchFamily="34" charset="0"/>
              </a:rPr>
              <a:t>of the spoken Word of God</a:t>
            </a:r>
            <a:r>
              <a:rPr lang="en-US" sz="2800" i="1" dirty="0">
                <a:latin typeface="Segoe UI Semilight" panose="020B0402040204020203" pitchFamily="34" charset="0"/>
                <a:cs typeface="Segoe UI Semilight" panose="020B0402040204020203" pitchFamily="34" charset="0"/>
              </a:rPr>
              <a:t>.</a:t>
            </a:r>
          </a:p>
          <a:p>
            <a:pPr algn="ctr">
              <a:lnSpc>
                <a:spcPct val="150000"/>
              </a:lnSpc>
            </a:pPr>
            <a:r>
              <a:rPr lang="en-US" sz="3600" dirty="0">
                <a:latin typeface="Segoe UI Semibold" panose="020B0702040204020203" pitchFamily="34" charset="0"/>
                <a:cs typeface="Segoe UI Semibold" panose="020B0702040204020203" pitchFamily="34" charset="0"/>
              </a:rPr>
              <a:t>EPHESIANS 6:17 (TPT)</a:t>
            </a:r>
          </a:p>
        </p:txBody>
      </p:sp>
    </p:spTree>
    <p:extLst>
      <p:ext uri="{BB962C8B-B14F-4D97-AF65-F5344CB8AC3E}">
        <p14:creationId xmlns:p14="http://schemas.microsoft.com/office/powerpoint/2010/main" val="22586195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804019"/>
            <a:ext cx="9144000" cy="5249963"/>
          </a:xfrm>
          <a:prstGeom prst="rect">
            <a:avLst/>
          </a:prstGeom>
          <a:noFill/>
        </p:spPr>
        <p:txBody>
          <a:bodyPr wrap="square" rtlCol="0" anchor="ctr">
            <a:spAutoFit/>
          </a:bodyPr>
          <a:lstStyle/>
          <a:p>
            <a:pPr algn="ctr">
              <a:lnSpc>
                <a:spcPct val="150000"/>
              </a:lnSpc>
            </a:pPr>
            <a:r>
              <a:rPr lang="en-US" sz="3200" i="1" dirty="0">
                <a:latin typeface="Segoe UI Semilight" panose="020B0402040204020203" pitchFamily="34" charset="0"/>
                <a:cs typeface="Segoe UI Semilight" panose="020B0402040204020203" pitchFamily="34" charset="0"/>
              </a:rPr>
              <a:t>For we have the living Word of God, which is full of energy, and it pierces more sharply than a two-edged sword. It will even penetrate to the very core of our being where soul and spirit, bone and marrow meet! It interprets and reveals the true thoughts and secret motives of our hearts.</a:t>
            </a:r>
          </a:p>
          <a:p>
            <a:pPr algn="ctr">
              <a:lnSpc>
                <a:spcPct val="150000"/>
              </a:lnSpc>
            </a:pPr>
            <a:r>
              <a:rPr lang="en-US" sz="3600" dirty="0">
                <a:latin typeface="Segoe UI Semibold" panose="020B0702040204020203" pitchFamily="34" charset="0"/>
                <a:cs typeface="Segoe UI Semibold" panose="020B0702040204020203" pitchFamily="34" charset="0"/>
              </a:rPr>
              <a:t>HEBREWS 4:12 (TPT)</a:t>
            </a:r>
          </a:p>
        </p:txBody>
      </p:sp>
    </p:spTree>
    <p:extLst>
      <p:ext uri="{BB962C8B-B14F-4D97-AF65-F5344CB8AC3E}">
        <p14:creationId xmlns:p14="http://schemas.microsoft.com/office/powerpoint/2010/main" val="12395106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2281346"/>
            <a:ext cx="9144000" cy="2295308"/>
          </a:xfrm>
          <a:prstGeom prst="rect">
            <a:avLst/>
          </a:prstGeom>
          <a:noFill/>
        </p:spPr>
        <p:txBody>
          <a:bodyPr wrap="square" rtlCol="0" anchor="ctr">
            <a:spAutoFit/>
          </a:bodyPr>
          <a:lstStyle/>
          <a:p>
            <a:pPr algn="ctr">
              <a:lnSpc>
                <a:spcPct val="150000"/>
              </a:lnSpc>
            </a:pPr>
            <a:r>
              <a:rPr lang="en-US" sz="3200" i="1" dirty="0">
                <a:latin typeface="Segoe UI Semilight" panose="020B0402040204020203" pitchFamily="34" charset="0"/>
                <a:cs typeface="Segoe UI Semilight" panose="020B0402040204020203" pitchFamily="34" charset="0"/>
              </a:rPr>
              <a:t>…out of his mouth came a sharp</a:t>
            </a:r>
          </a:p>
          <a:p>
            <a:pPr algn="ctr">
              <a:lnSpc>
                <a:spcPct val="150000"/>
              </a:lnSpc>
            </a:pPr>
            <a:r>
              <a:rPr lang="en-US" sz="3200" i="1" dirty="0">
                <a:latin typeface="Segoe UI Semilight" panose="020B0402040204020203" pitchFamily="34" charset="0"/>
                <a:cs typeface="Segoe UI Semilight" panose="020B0402040204020203" pitchFamily="34" charset="0"/>
              </a:rPr>
              <a:t>double-edged sword…</a:t>
            </a:r>
          </a:p>
          <a:p>
            <a:pPr algn="ctr">
              <a:lnSpc>
                <a:spcPct val="150000"/>
              </a:lnSpc>
            </a:pPr>
            <a:r>
              <a:rPr lang="en-US" sz="3600" dirty="0">
                <a:latin typeface="Segoe UI Semibold" panose="020B0702040204020203" pitchFamily="34" charset="0"/>
                <a:cs typeface="Segoe UI Semibold" panose="020B0702040204020203" pitchFamily="34" charset="0"/>
              </a:rPr>
              <a:t>REVELATION 1:16</a:t>
            </a:r>
          </a:p>
        </p:txBody>
      </p:sp>
    </p:spTree>
    <p:extLst>
      <p:ext uri="{BB962C8B-B14F-4D97-AF65-F5344CB8AC3E}">
        <p14:creationId xmlns:p14="http://schemas.microsoft.com/office/powerpoint/2010/main" val="14811253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81600"/>
          </a:xfrm>
        </p:spPr>
        <p:txBody>
          <a:bodyPr anchor="ctr"/>
          <a:lstStyle/>
          <a:p>
            <a:r>
              <a:rPr lang="en-US" sz="4800" cap="small" dirty="0">
                <a:effectLst/>
              </a:rPr>
              <a:t>11 Powerful Weapons of</a:t>
            </a:r>
            <a:br>
              <a:rPr lang="en-US" sz="4800" cap="small" dirty="0">
                <a:effectLst/>
              </a:rPr>
            </a:br>
            <a:r>
              <a:rPr lang="en-US" sz="4800" cap="small" dirty="0">
                <a:effectLst/>
              </a:rPr>
              <a:t>Spiritual Warfare</a:t>
            </a:r>
            <a:br>
              <a:rPr lang="en-US" sz="4800" cap="small" dirty="0">
                <a:effectLst/>
              </a:rPr>
            </a:br>
            <a:br>
              <a:rPr lang="en-US" sz="4800" cap="small" dirty="0">
                <a:effectLst/>
              </a:rPr>
            </a:br>
            <a:r>
              <a:rPr lang="en-US" sz="9600" b="1" dirty="0">
                <a:effectLst/>
              </a:rPr>
              <a:t>#</a:t>
            </a:r>
            <a:r>
              <a:rPr lang="en-US" sz="9600" b="1" dirty="0">
                <a:effectLst/>
                <a:latin typeface="+mj-lt"/>
              </a:rPr>
              <a:t>9</a:t>
            </a:r>
            <a:br>
              <a:rPr lang="en-US" sz="4800" dirty="0">
                <a:solidFill>
                  <a:schemeClr val="accent2">
                    <a:lumMod val="75000"/>
                  </a:schemeClr>
                </a:solidFill>
                <a:effectLst/>
                <a:latin typeface="+mj-lt"/>
              </a:rPr>
            </a:br>
            <a:r>
              <a:rPr lang="en-US" sz="4800" b="1" dirty="0">
                <a:solidFill>
                  <a:schemeClr val="tx1">
                    <a:lumMod val="65000"/>
                    <a:lumOff val="35000"/>
                  </a:schemeClr>
                </a:solidFill>
                <a:effectLst/>
                <a:latin typeface="+mj-lt"/>
              </a:rPr>
              <a:t>PRAISE</a:t>
            </a:r>
          </a:p>
        </p:txBody>
      </p:sp>
    </p:spTree>
    <p:extLst>
      <p:ext uri="{BB962C8B-B14F-4D97-AF65-F5344CB8AC3E}">
        <p14:creationId xmlns:p14="http://schemas.microsoft.com/office/powerpoint/2010/main" val="25577976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1912014"/>
            <a:ext cx="9144000" cy="3033972"/>
          </a:xfrm>
          <a:prstGeom prst="rect">
            <a:avLst/>
          </a:prstGeom>
          <a:noFill/>
        </p:spPr>
        <p:txBody>
          <a:bodyPr wrap="square" rtlCol="0">
            <a:spAutoFit/>
          </a:bodyPr>
          <a:lstStyle/>
          <a:p>
            <a:pPr algn="ctr">
              <a:lnSpc>
                <a:spcPct val="150000"/>
              </a:lnSpc>
            </a:pPr>
            <a:r>
              <a:rPr lang="en-US" sz="3200" i="1" dirty="0">
                <a:latin typeface="Segoe UI Semilight" panose="020B0402040204020203" pitchFamily="34" charset="0"/>
                <a:cs typeface="Segoe UI Semilight" panose="020B0402040204020203" pitchFamily="34" charset="0"/>
              </a:rPr>
              <a:t>From the lips of children and infants you have ordained praise because of your enemies,</a:t>
            </a:r>
          </a:p>
          <a:p>
            <a:pPr algn="ctr">
              <a:lnSpc>
                <a:spcPct val="150000"/>
              </a:lnSpc>
            </a:pPr>
            <a:r>
              <a:rPr lang="en-US" sz="3200" i="1" dirty="0">
                <a:latin typeface="Segoe UI Semilight" panose="020B0402040204020203" pitchFamily="34" charset="0"/>
                <a:cs typeface="Segoe UI Semilight" panose="020B0402040204020203" pitchFamily="34" charset="0"/>
              </a:rPr>
              <a:t>to silence the foe and the avenger.</a:t>
            </a:r>
          </a:p>
          <a:p>
            <a:pPr algn="ctr">
              <a:lnSpc>
                <a:spcPct val="150000"/>
              </a:lnSpc>
            </a:pPr>
            <a:r>
              <a:rPr lang="en-US" sz="3600" dirty="0">
                <a:latin typeface="Segoe UI Semibold" panose="020B0702040204020203" pitchFamily="34" charset="0"/>
                <a:cs typeface="Segoe UI Semibold" panose="020B0702040204020203" pitchFamily="34" charset="0"/>
              </a:rPr>
              <a:t>PSALM 8:2</a:t>
            </a:r>
          </a:p>
        </p:txBody>
      </p:sp>
    </p:spTree>
    <p:extLst>
      <p:ext uri="{BB962C8B-B14F-4D97-AF65-F5344CB8AC3E}">
        <p14:creationId xmlns:p14="http://schemas.microsoft.com/office/powerpoint/2010/main" val="31778734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029200"/>
          </a:xfrm>
        </p:spPr>
        <p:txBody>
          <a:bodyPr anchor="ctr"/>
          <a:lstStyle/>
          <a:p>
            <a:r>
              <a:rPr lang="en-US" sz="4800" cap="small" dirty="0">
                <a:effectLst/>
              </a:rPr>
              <a:t>11 Powerful Weapons of</a:t>
            </a:r>
            <a:br>
              <a:rPr lang="en-US" sz="4800" cap="small" dirty="0">
                <a:effectLst/>
              </a:rPr>
            </a:br>
            <a:r>
              <a:rPr lang="en-US" sz="4800" cap="small" dirty="0">
                <a:effectLst/>
              </a:rPr>
              <a:t>Spiritual Warfare</a:t>
            </a:r>
            <a:br>
              <a:rPr lang="en-US" sz="4800" cap="small" dirty="0">
                <a:effectLst/>
              </a:rPr>
            </a:br>
            <a:br>
              <a:rPr lang="en-US" sz="4800" cap="small" dirty="0">
                <a:effectLst/>
              </a:rPr>
            </a:br>
            <a:r>
              <a:rPr lang="en-US" sz="9600" b="1" dirty="0">
                <a:effectLst/>
              </a:rPr>
              <a:t>#</a:t>
            </a:r>
            <a:r>
              <a:rPr lang="en-US" sz="9600" b="1" dirty="0">
                <a:effectLst/>
                <a:latin typeface="+mj-lt"/>
              </a:rPr>
              <a:t>10</a:t>
            </a:r>
            <a:br>
              <a:rPr lang="en-US" sz="4800" b="1" dirty="0">
                <a:solidFill>
                  <a:schemeClr val="accent2">
                    <a:lumMod val="75000"/>
                  </a:schemeClr>
                </a:solidFill>
                <a:effectLst/>
                <a:latin typeface="+mj-lt"/>
              </a:rPr>
            </a:br>
            <a:r>
              <a:rPr lang="en-US" sz="4800" b="1" dirty="0">
                <a:solidFill>
                  <a:schemeClr val="tx1">
                    <a:lumMod val="65000"/>
                    <a:lumOff val="35000"/>
                  </a:schemeClr>
                </a:solidFill>
                <a:effectLst/>
                <a:latin typeface="+mj-lt"/>
              </a:rPr>
              <a:t>SUBMIT  &amp;  RESIST</a:t>
            </a:r>
          </a:p>
        </p:txBody>
      </p:sp>
    </p:spTree>
    <p:extLst>
      <p:ext uri="{BB962C8B-B14F-4D97-AF65-F5344CB8AC3E}">
        <p14:creationId xmlns:p14="http://schemas.microsoft.com/office/powerpoint/2010/main" val="28878111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457200" y="2281346"/>
            <a:ext cx="8229600" cy="2295308"/>
          </a:xfrm>
          <a:prstGeom prst="rect">
            <a:avLst/>
          </a:prstGeom>
          <a:noFill/>
        </p:spPr>
        <p:txBody>
          <a:bodyPr wrap="square" rtlCol="0" anchor="ctr">
            <a:spAutoFit/>
          </a:bodyPr>
          <a:lstStyle/>
          <a:p>
            <a:pPr algn="ctr">
              <a:lnSpc>
                <a:spcPct val="150000"/>
              </a:lnSpc>
            </a:pPr>
            <a:r>
              <a:rPr lang="en-US" sz="3200" i="1" dirty="0">
                <a:latin typeface="Segoe UI Semilight" panose="020B0402040204020203" pitchFamily="34" charset="0"/>
                <a:cs typeface="Segoe UI Semilight" panose="020B0402040204020203" pitchFamily="34" charset="0"/>
              </a:rPr>
              <a:t>Submit yourselves, then, to God.</a:t>
            </a:r>
          </a:p>
          <a:p>
            <a:pPr algn="ctr">
              <a:lnSpc>
                <a:spcPct val="150000"/>
              </a:lnSpc>
            </a:pPr>
            <a:r>
              <a:rPr lang="en-US" sz="3200" i="1" dirty="0">
                <a:latin typeface="Segoe UI Semilight" panose="020B0402040204020203" pitchFamily="34" charset="0"/>
                <a:cs typeface="Segoe UI Semilight" panose="020B0402040204020203" pitchFamily="34" charset="0"/>
              </a:rPr>
              <a:t>Resist the devil, and he will flee from you</a:t>
            </a:r>
            <a:r>
              <a:rPr lang="en-US" sz="3200" dirty="0">
                <a:latin typeface="Segoe UI Semilight" panose="020B0402040204020203" pitchFamily="34" charset="0"/>
                <a:cs typeface="Segoe UI Semilight" panose="020B0402040204020203" pitchFamily="34" charset="0"/>
              </a:rPr>
              <a:t>.</a:t>
            </a:r>
          </a:p>
          <a:p>
            <a:pPr algn="ctr">
              <a:lnSpc>
                <a:spcPct val="150000"/>
              </a:lnSpc>
            </a:pPr>
            <a:r>
              <a:rPr lang="en-US" sz="3600" dirty="0">
                <a:latin typeface="Segoe UI Semibold" panose="020B0702040204020203" pitchFamily="34" charset="0"/>
                <a:cs typeface="Segoe UI Semibold" panose="020B0702040204020203" pitchFamily="34" charset="0"/>
              </a:rPr>
              <a:t>JAMES 4:7</a:t>
            </a:r>
          </a:p>
        </p:txBody>
      </p:sp>
    </p:spTree>
    <p:extLst>
      <p:ext uri="{BB962C8B-B14F-4D97-AF65-F5344CB8AC3E}">
        <p14:creationId xmlns:p14="http://schemas.microsoft.com/office/powerpoint/2010/main" val="42453906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228600" y="433629"/>
            <a:ext cx="8686800" cy="5990743"/>
          </a:xfrm>
          <a:prstGeom prst="rect">
            <a:avLst/>
          </a:prstGeom>
          <a:noFill/>
        </p:spPr>
        <p:txBody>
          <a:bodyPr wrap="square" rtlCol="0" anchor="ctr">
            <a:spAutoFit/>
          </a:bodyPr>
          <a:lstStyle/>
          <a:p>
            <a:pPr algn="ctr">
              <a:lnSpc>
                <a:spcPct val="150000"/>
              </a:lnSpc>
            </a:pPr>
            <a:r>
              <a:rPr lang="en-US" sz="3200" i="1" dirty="0">
                <a:latin typeface="Segoe UI Semilight" panose="020B0402040204020203" pitchFamily="34" charset="0"/>
                <a:cs typeface="Segoe UI Semilight" panose="020B0402040204020203" pitchFamily="34" charset="0"/>
              </a:rPr>
              <a:t>Be self-controlled and alert.</a:t>
            </a:r>
          </a:p>
          <a:p>
            <a:pPr algn="ctr">
              <a:lnSpc>
                <a:spcPct val="150000"/>
              </a:lnSpc>
            </a:pPr>
            <a:r>
              <a:rPr lang="en-US" sz="3200" i="1" dirty="0">
                <a:latin typeface="Segoe UI Semilight" panose="020B0402040204020203" pitchFamily="34" charset="0"/>
                <a:cs typeface="Segoe UI Semilight" panose="020B0402040204020203" pitchFamily="34" charset="0"/>
              </a:rPr>
              <a:t>Your enemy, the devil, prowls around like</a:t>
            </a:r>
          </a:p>
          <a:p>
            <a:pPr algn="ctr">
              <a:lnSpc>
                <a:spcPct val="150000"/>
              </a:lnSpc>
            </a:pPr>
            <a:r>
              <a:rPr lang="en-US" sz="3200" i="1" dirty="0">
                <a:latin typeface="Segoe UI Semilight" panose="020B0402040204020203" pitchFamily="34" charset="0"/>
                <a:cs typeface="Segoe UI Semilight" panose="020B0402040204020203" pitchFamily="34" charset="0"/>
              </a:rPr>
              <a:t>a roaring lion looking for someone to devour.</a:t>
            </a:r>
          </a:p>
          <a:p>
            <a:pPr algn="ctr">
              <a:lnSpc>
                <a:spcPct val="150000"/>
              </a:lnSpc>
            </a:pPr>
            <a:r>
              <a:rPr lang="en-US" sz="3200" i="1" dirty="0">
                <a:latin typeface="Segoe UI Semilight" panose="020B0402040204020203" pitchFamily="34" charset="0"/>
                <a:cs typeface="Segoe UI Semilight" panose="020B0402040204020203" pitchFamily="34" charset="0"/>
              </a:rPr>
              <a:t>Resist him, standing firm in the faith,</a:t>
            </a:r>
          </a:p>
          <a:p>
            <a:pPr algn="ctr">
              <a:lnSpc>
                <a:spcPct val="150000"/>
              </a:lnSpc>
            </a:pPr>
            <a:r>
              <a:rPr lang="en-US" sz="3200" i="1" dirty="0">
                <a:latin typeface="Segoe UI Semilight" panose="020B0402040204020203" pitchFamily="34" charset="0"/>
                <a:cs typeface="Segoe UI Semilight" panose="020B0402040204020203" pitchFamily="34" charset="0"/>
              </a:rPr>
              <a:t>because you know that your brothers</a:t>
            </a:r>
          </a:p>
          <a:p>
            <a:pPr algn="ctr">
              <a:lnSpc>
                <a:spcPct val="150000"/>
              </a:lnSpc>
            </a:pPr>
            <a:r>
              <a:rPr lang="en-US" sz="3200" i="1" dirty="0">
                <a:latin typeface="Segoe UI Semilight" panose="020B0402040204020203" pitchFamily="34" charset="0"/>
                <a:cs typeface="Segoe UI Semilight" panose="020B0402040204020203" pitchFamily="34" charset="0"/>
              </a:rPr>
              <a:t>throughout the world are undergoing</a:t>
            </a:r>
          </a:p>
          <a:p>
            <a:pPr algn="ctr">
              <a:lnSpc>
                <a:spcPct val="150000"/>
              </a:lnSpc>
            </a:pPr>
            <a:r>
              <a:rPr lang="en-US" sz="3200" i="1" dirty="0">
                <a:latin typeface="Segoe UI Semilight" panose="020B0402040204020203" pitchFamily="34" charset="0"/>
                <a:cs typeface="Segoe UI Semilight" panose="020B0402040204020203" pitchFamily="34" charset="0"/>
              </a:rPr>
              <a:t>the same kind of sufferings.</a:t>
            </a:r>
          </a:p>
          <a:p>
            <a:pPr algn="ctr">
              <a:lnSpc>
                <a:spcPct val="150000"/>
              </a:lnSpc>
            </a:pPr>
            <a:r>
              <a:rPr lang="en-US" sz="3600" dirty="0">
                <a:latin typeface="Segoe UI Semibold" panose="020B0702040204020203" pitchFamily="34" charset="0"/>
                <a:cs typeface="Segoe UI Semibold" panose="020B0702040204020203" pitchFamily="34" charset="0"/>
              </a:rPr>
              <a:t>1 PETER 5:8-9</a:t>
            </a:r>
          </a:p>
        </p:txBody>
      </p:sp>
    </p:spTree>
    <p:extLst>
      <p:ext uri="{BB962C8B-B14F-4D97-AF65-F5344CB8AC3E}">
        <p14:creationId xmlns:p14="http://schemas.microsoft.com/office/powerpoint/2010/main" val="10481762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37792</TotalTime>
  <Words>7670</Words>
  <Application>Microsoft Office PowerPoint</Application>
  <PresentationFormat>On-screen Show (4:3)</PresentationFormat>
  <Paragraphs>1089</Paragraphs>
  <Slides>112</Slides>
  <Notes>85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112</vt:i4>
      </vt:variant>
    </vt:vector>
  </HeadingPairs>
  <TitlesOfParts>
    <vt:vector size="120" baseType="lpstr">
      <vt:lpstr>Arial</vt:lpstr>
      <vt:lpstr>Calibri</vt:lpstr>
      <vt:lpstr>Century Gothic</vt:lpstr>
      <vt:lpstr>Courier New</vt:lpstr>
      <vt:lpstr>Palatino Linotype</vt:lpstr>
      <vt:lpstr>Segoe UI Semibold</vt:lpstr>
      <vt:lpstr>Segoe UI Semilight</vt:lpstr>
      <vt:lpstr>Executive</vt:lpstr>
      <vt:lpstr>PowerPoint Presentation</vt:lpstr>
      <vt:lpstr>Spiritual Warfare is NOT a joke</vt:lpstr>
      <vt:lpstr>Spiritual Warfare is NOT just</vt:lpstr>
      <vt:lpstr>Spiritual Warfare is NOT saying</vt:lpstr>
      <vt:lpstr>Spiritual Warfare is NOT finding a demon behind every tree or rock</vt:lpstr>
      <vt:lpstr>Spiritual Warfare is NOT to fear</vt:lpstr>
      <vt:lpstr>1.  Become more aware of satan, but totally impressed with God  2.  Learn God’s ways in warfare  3.  Learn the enemy’s ways in warfare  4.  Learn our authority in being seated in a place of victory  5.  Grow from VICTIM to VICTOR to LIBERATOR</vt:lpstr>
      <vt:lpstr>PowerPoint Presentation</vt:lpstr>
      <vt:lpstr>1. What does this piece of armor represent?   2. What does it protect defensively?   3. What does it enable you to do offensively?   4. Why is this important in spiritual warfare?</vt:lpstr>
      <vt:lpstr>PowerPoint Presentation</vt:lpstr>
      <vt:lpstr>PowerPoint Presentation</vt:lpstr>
      <vt:lpstr>7 Key Principles of Spiritual Warfare  #1 IT’S VERY REAL BUT INVISIBLE</vt:lpstr>
      <vt:lpstr>PowerPoint Presentation</vt:lpstr>
      <vt:lpstr>PowerPoint Presentation</vt:lpstr>
      <vt:lpstr>PowerPoint Presentation</vt:lpstr>
      <vt:lpstr>PowerPoint Presentation</vt:lpstr>
      <vt:lpstr>7 Key Principles of Spiritual Warfare  #2 GOD IS A WARRIOR</vt:lpstr>
      <vt:lpstr>PowerPoint Presentation</vt:lpstr>
      <vt:lpstr>PowerPoint Presentation</vt:lpstr>
      <vt:lpstr>PowerPoint Presentation</vt:lpstr>
      <vt:lpstr>PowerPoint Presentation</vt:lpstr>
      <vt:lpstr>PowerPoint Presentation</vt:lpstr>
      <vt:lpstr>PowerPoint Presentation</vt:lpstr>
      <vt:lpstr>7 Key Principles of Spiritual Warfare  #3 THE BRIDE IS A WARRIOR</vt:lpstr>
      <vt:lpstr>PowerPoint Presentation</vt:lpstr>
      <vt:lpstr>PowerPoint Presentation</vt:lpstr>
      <vt:lpstr>PowerPoint Presentation</vt:lpstr>
      <vt:lpstr>7 Key Principles of Spiritual Warfare  #4 WE HAVE BEEN GIVEN AUTHORITY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 Key Principles of Spiritual Warfare  #5 THERE ARE GOOD GUYS</vt:lpstr>
      <vt:lpstr>PowerPoint Presentation</vt:lpstr>
      <vt:lpstr>PowerPoint Presentation</vt:lpstr>
      <vt:lpstr>PowerPoint Presentation</vt:lpstr>
      <vt:lpstr>PowerPoint Presentation</vt:lpstr>
      <vt:lpstr>7 Key Principles of Spiritual Warfare  #6 THERE ARE BAD GUYS</vt:lpstr>
      <vt:lpstr>PowerPoint Presentation</vt:lpstr>
      <vt:lpstr>7 Key Principles of Spiritual Warfare  #7 HYPERNIKAO! ὑπερνικάω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Powerful Weapons of Spiritual Warfare</vt:lpstr>
      <vt:lpstr>11 Powerful Weapons of Spiritual Warfare  #1 OVERCOME EVIL WITH GOOD</vt:lpstr>
      <vt:lpstr>PowerPoint Presentation</vt:lpstr>
      <vt:lpstr>11 Powerful Weapons of Spiritual Warfare  #2 PRAYER &amp; INTERCESSION</vt:lpstr>
      <vt:lpstr>PowerPoint Presentation</vt:lpstr>
      <vt:lpstr>PowerPoint Presentation</vt:lpstr>
      <vt:lpstr>11 Powerful Weapons of Spiritual Warfare  #3 FASTING</vt:lpstr>
      <vt:lpstr>PowerPoint Presentation</vt:lpstr>
      <vt:lpstr>PowerPoint Presentation</vt:lpstr>
      <vt:lpstr>PowerPoint Presentation</vt:lpstr>
      <vt:lpstr>PowerPoint Presentation</vt:lpstr>
      <vt:lpstr>PowerPoint Presentation</vt:lpstr>
      <vt:lpstr>11 Powerful Weapons of Spiritual Warfare  #4 BLOOD OF JESUS</vt:lpstr>
      <vt:lpstr>PowerPoint Presentation</vt:lpstr>
      <vt:lpstr>PowerPoint Presentation</vt:lpstr>
      <vt:lpstr>PowerPoint Presentation</vt:lpstr>
      <vt:lpstr>11 Powerful Weapons of Spiritual Warfare  #5 OUR TESTIMONY</vt:lpstr>
      <vt:lpstr>PowerPoint Presentation</vt:lpstr>
      <vt:lpstr>PowerPoint Presentation</vt:lpstr>
      <vt:lpstr>PowerPoint Presentation</vt:lpstr>
      <vt:lpstr>11 Powerful Weapons of Spiritual Warfare  #6 MARTYRDOM</vt:lpstr>
      <vt:lpstr>PowerPoint Presentation</vt:lpstr>
      <vt:lpstr>PowerPoint Presentation</vt:lpstr>
      <vt:lpstr>PowerPoint Presentation</vt:lpstr>
      <vt:lpstr>11 Powerful Weapons of Spiritual Warfare  #7 THE NAME OF JESUS</vt:lpstr>
      <vt:lpstr>PowerPoint Presentation</vt:lpstr>
      <vt:lpstr>PowerPoint Presentation</vt:lpstr>
      <vt:lpstr>PowerPoint Presentation</vt:lpstr>
      <vt:lpstr>11 Powerful Weapons of Spiritual Warfare  #8 THE SWORD OF THE SPIRIT</vt:lpstr>
      <vt:lpstr>PowerPoint Presentation</vt:lpstr>
      <vt:lpstr>PowerPoint Presentation</vt:lpstr>
      <vt:lpstr>PowerPoint Presentation</vt:lpstr>
      <vt:lpstr>PowerPoint Presentation</vt:lpstr>
      <vt:lpstr>11 Powerful Weapons of Spiritual Warfare  #9 PRAISE</vt:lpstr>
      <vt:lpstr>PowerPoint Presentation</vt:lpstr>
      <vt:lpstr>11 Powerful Weapons of Spiritual Warfare  #10 SUBMIT  &amp;  RESIST</vt:lpstr>
      <vt:lpstr>PowerPoint Presentation</vt:lpstr>
      <vt:lpstr>PowerPoint Presentation</vt:lpstr>
      <vt:lpstr>11 Powerful Weapons of Spiritual Warfare  #11 REBUKE  &amp;  COMMAND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Heritage Fellowship: DSM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Spiritual Warfare</dc:title>
  <dc:creator>Greg Wiley</dc:creator>
  <cp:lastModifiedBy>Greg Wiley</cp:lastModifiedBy>
  <cp:revision>387</cp:revision>
  <cp:lastPrinted>2014-07-12T20:47:53Z</cp:lastPrinted>
  <dcterms:created xsi:type="dcterms:W3CDTF">2011-05-07T16:33:41Z</dcterms:created>
  <dcterms:modified xsi:type="dcterms:W3CDTF">2023-05-17T22:53:04Z</dcterms:modified>
</cp:coreProperties>
</file>