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78" r:id="rId1"/>
    <p:sldMasterId id="2147483974" r:id="rId2"/>
  </p:sldMasterIdLst>
  <p:notesMasterIdLst>
    <p:notesMasterId r:id="rId58"/>
  </p:notesMasterIdLst>
  <p:handoutMasterIdLst>
    <p:handoutMasterId r:id="rId59"/>
  </p:handoutMasterIdLst>
  <p:sldIdLst>
    <p:sldId id="292" r:id="rId3"/>
    <p:sldId id="439" r:id="rId4"/>
    <p:sldId id="300" r:id="rId5"/>
    <p:sldId id="283" r:id="rId6"/>
    <p:sldId id="278" r:id="rId7"/>
    <p:sldId id="282" r:id="rId8"/>
    <p:sldId id="441" r:id="rId9"/>
    <p:sldId id="415" r:id="rId10"/>
    <p:sldId id="444" r:id="rId11"/>
    <p:sldId id="445" r:id="rId12"/>
    <p:sldId id="446" r:id="rId13"/>
    <p:sldId id="440" r:id="rId14"/>
    <p:sldId id="421" r:id="rId15"/>
    <p:sldId id="299" r:id="rId16"/>
    <p:sldId id="431" r:id="rId17"/>
    <p:sldId id="409" r:id="rId18"/>
    <p:sldId id="430" r:id="rId19"/>
    <p:sldId id="434" r:id="rId20"/>
    <p:sldId id="290" r:id="rId21"/>
    <p:sldId id="264" r:id="rId22"/>
    <p:sldId id="262" r:id="rId23"/>
    <p:sldId id="257" r:id="rId24"/>
    <p:sldId id="449" r:id="rId25"/>
    <p:sldId id="450" r:id="rId26"/>
    <p:sldId id="416" r:id="rId27"/>
    <p:sldId id="266" r:id="rId28"/>
    <p:sldId id="270" r:id="rId29"/>
    <p:sldId id="417" r:id="rId30"/>
    <p:sldId id="277" r:id="rId31"/>
    <p:sldId id="448" r:id="rId32"/>
    <p:sldId id="281" r:id="rId33"/>
    <p:sldId id="418" r:id="rId34"/>
    <p:sldId id="302" r:id="rId35"/>
    <p:sldId id="265" r:id="rId36"/>
    <p:sldId id="263" r:id="rId37"/>
    <p:sldId id="304" r:id="rId38"/>
    <p:sldId id="315" r:id="rId39"/>
    <p:sldId id="433" r:id="rId40"/>
    <p:sldId id="307" r:id="rId41"/>
    <p:sldId id="306" r:id="rId42"/>
    <p:sldId id="280" r:id="rId43"/>
    <p:sldId id="288" r:id="rId44"/>
    <p:sldId id="279" r:id="rId45"/>
    <p:sldId id="438" r:id="rId46"/>
    <p:sldId id="313" r:id="rId47"/>
    <p:sldId id="293" r:id="rId48"/>
    <p:sldId id="294" r:id="rId49"/>
    <p:sldId id="296" r:id="rId50"/>
    <p:sldId id="297" r:id="rId51"/>
    <p:sldId id="312" r:id="rId52"/>
    <p:sldId id="303" r:id="rId53"/>
    <p:sldId id="442" r:id="rId54"/>
    <p:sldId id="437" r:id="rId55"/>
    <p:sldId id="443" r:id="rId56"/>
    <p:sldId id="461" r:id="rId57"/>
  </p:sldIdLst>
  <p:sldSz cx="9144000" cy="6858000" type="screen4x3"/>
  <p:notesSz cx="7077075" cy="9363075"/>
  <p:embeddedFontLst>
    <p:embeddedFont>
      <p:font typeface="Arial Narrow" panose="020B0606020202030204" pitchFamily="3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Cambria" panose="02040503050406030204" pitchFamily="18" charset="0"/>
      <p:regular r:id="rId68"/>
      <p:bold r:id="rId69"/>
      <p:italic r:id="rId70"/>
      <p:boldItalic r:id="rId71"/>
    </p:embeddedFont>
    <p:embeddedFont>
      <p:font typeface="Century Gothic" panose="020B0502020202020204" pitchFamily="34" charset="0"/>
      <p:regular r:id="rId72"/>
      <p:bold r:id="rId73"/>
      <p:italic r:id="rId74"/>
      <p:boldItalic r:id="rId75"/>
    </p:embeddedFont>
    <p:embeddedFont>
      <p:font typeface="Tw Cen MT" panose="020B0602020104020603" pitchFamily="34" charset="0"/>
      <p:regular r:id="rId76"/>
      <p:bold r:id="rId77"/>
      <p:italic r:id="rId78"/>
      <p:boldItalic r:id="rId79"/>
    </p:embeddedFont>
    <p:embeddedFont>
      <p:font typeface="Verdana" panose="020B0604030504040204" pitchFamily="34" charset="0"/>
      <p:regular r:id="rId80"/>
      <p:bold r:id="rId81"/>
      <p:italic r:id="rId82"/>
      <p:boldItalic r:id="rId83"/>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Wiley" initials="GW" lastIdx="1" clrIdx="0">
    <p:extLst>
      <p:ext uri="{19B8F6BF-5375-455C-9EA6-DF929625EA0E}">
        <p15:presenceInfo xmlns:p15="http://schemas.microsoft.com/office/powerpoint/2012/main" userId="97278de207ba69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8"/>
    <a:srgbClr val="000000"/>
    <a:srgbClr val="FFFF99"/>
    <a:srgbClr val="0247D0"/>
    <a:srgbClr val="FFFFCD"/>
    <a:srgbClr val="FEE7CE"/>
    <a:srgbClr val="FFFF00"/>
    <a:srgbClr val="2F2B20"/>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620D36-A59B-4C70-8368-9696E95A6305}" v="125" dt="2019-07-29T18:00:12.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74108" autoAdjust="0"/>
  </p:normalViewPr>
  <p:slideViewPr>
    <p:cSldViewPr>
      <p:cViewPr varScale="1">
        <p:scale>
          <a:sx n="122" d="100"/>
          <a:sy n="122" d="100"/>
        </p:scale>
        <p:origin x="281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commentAuthors" Target="commentAuthors.xml"/><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3.xml"/><Relationship Id="rId90" Type="http://schemas.microsoft.com/office/2015/10/relationships/revisionInfo" Target="revisionInfo.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7.fntdata"/><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7.fntdata"/><Relationship Id="rId87" Type="http://schemas.openxmlformats.org/officeDocument/2006/relationships/theme" Target="theme/theme1.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iley" userId="97278de207ba6967" providerId="LiveId" clId="{9B620D36-A59B-4C70-8368-9696E95A6305}"/>
    <pc:docChg chg="custSel addSld delSld modSld sldOrd">
      <pc:chgData name="Greg Wiley" userId="97278de207ba6967" providerId="LiveId" clId="{9B620D36-A59B-4C70-8368-9696E95A6305}" dt="2019-07-29T18:00:12.877" v="111" actId="12789"/>
      <pc:docMkLst>
        <pc:docMk/>
      </pc:docMkLst>
      <pc:sldChg chg="modNotes">
        <pc:chgData name="Greg Wiley" userId="97278de207ba6967" providerId="LiveId" clId="{9B620D36-A59B-4C70-8368-9696E95A6305}" dt="2019-07-29T17:53:00.773" v="1" actId="27636"/>
        <pc:sldMkLst>
          <pc:docMk/>
          <pc:sldMk cId="0" sldId="282"/>
        </pc:sldMkLst>
      </pc:sldChg>
      <pc:sldChg chg="delSp modSp add del modTransition setBg">
        <pc:chgData name="Greg Wiley" userId="97278de207ba6967" providerId="LiveId" clId="{9B620D36-A59B-4C70-8368-9696E95A6305}" dt="2019-07-29T17:58:44.861" v="105" actId="2696"/>
        <pc:sldMkLst>
          <pc:docMk/>
          <pc:sldMk cId="1168186392" sldId="305"/>
        </pc:sldMkLst>
        <pc:spChg chg="del">
          <ac:chgData name="Greg Wiley" userId="97278de207ba6967" providerId="LiveId" clId="{9B620D36-A59B-4C70-8368-9696E95A6305}" dt="2019-07-29T17:55:40.619" v="7" actId="478"/>
          <ac:spMkLst>
            <pc:docMk/>
            <pc:sldMk cId="1168186392" sldId="305"/>
            <ac:spMk id="5" creationId="{8C001555-8078-45D6-B93E-C264481D1A2A}"/>
          </ac:spMkLst>
        </pc:spChg>
        <pc:spChg chg="del">
          <ac:chgData name="Greg Wiley" userId="97278de207ba6967" providerId="LiveId" clId="{9B620D36-A59B-4C70-8368-9696E95A6305}" dt="2019-07-29T17:55:38.338" v="6" actId="478"/>
          <ac:spMkLst>
            <pc:docMk/>
            <pc:sldMk cId="1168186392" sldId="305"/>
            <ac:spMk id="6" creationId="{6A58D177-422B-4C77-BAA9-161EBC9DA108}"/>
          </ac:spMkLst>
        </pc:spChg>
        <pc:spChg chg="mod">
          <ac:chgData name="Greg Wiley" userId="97278de207ba6967" providerId="LiveId" clId="{9B620D36-A59B-4C70-8368-9696E95A6305}" dt="2019-07-29T17:57:40.240" v="99" actId="12789"/>
          <ac:spMkLst>
            <pc:docMk/>
            <pc:sldMk cId="1168186392" sldId="305"/>
            <ac:spMk id="10" creationId="{9B178975-A5F8-450A-AB6B-5594E68C537C}"/>
          </ac:spMkLst>
        </pc:spChg>
      </pc:sldChg>
      <pc:sldChg chg="modNotes">
        <pc:chgData name="Greg Wiley" userId="97278de207ba6967" providerId="LiveId" clId="{9B620D36-A59B-4C70-8368-9696E95A6305}" dt="2019-07-29T17:53:00.788" v="2" actId="27636"/>
        <pc:sldMkLst>
          <pc:docMk/>
          <pc:sldMk cId="4159826353" sldId="415"/>
        </pc:sldMkLst>
      </pc:sldChg>
      <pc:sldChg chg="ord modNotesTx">
        <pc:chgData name="Greg Wiley" userId="97278de207ba6967" providerId="LiveId" clId="{9B620D36-A59B-4C70-8368-9696E95A6305}" dt="2019-07-29T17:58:29.718" v="103" actId="20577"/>
        <pc:sldMkLst>
          <pc:docMk/>
          <pc:sldMk cId="1065706376" sldId="443"/>
        </pc:sldMkLst>
      </pc:sldChg>
      <pc:sldChg chg="add del modTransition setBg">
        <pc:chgData name="Greg Wiley" userId="97278de207ba6967" providerId="LiveId" clId="{9B620D36-A59B-4C70-8368-9696E95A6305}" dt="2019-07-29T17:59:15.523" v="106" actId="2696"/>
        <pc:sldMkLst>
          <pc:docMk/>
          <pc:sldMk cId="1100328672" sldId="459"/>
        </pc:sldMkLst>
      </pc:sldChg>
      <pc:sldChg chg="modSp add del modTransition">
        <pc:chgData name="Greg Wiley" userId="97278de207ba6967" providerId="LiveId" clId="{9B620D36-A59B-4C70-8368-9696E95A6305}" dt="2019-07-29T17:58:44.846" v="104" actId="2696"/>
        <pc:sldMkLst>
          <pc:docMk/>
          <pc:sldMk cId="2191366718" sldId="460"/>
        </pc:sldMkLst>
        <pc:spChg chg="mod">
          <ac:chgData name="Greg Wiley" userId="97278de207ba6967" providerId="LiveId" clId="{9B620D36-A59B-4C70-8368-9696E95A6305}" dt="2019-07-29T17:54:56.093" v="4" actId="2711"/>
          <ac:spMkLst>
            <pc:docMk/>
            <pc:sldMk cId="2191366718" sldId="460"/>
            <ac:spMk id="10" creationId="{9B178975-A5F8-450A-AB6B-5594E68C537C}"/>
          </ac:spMkLst>
        </pc:spChg>
      </pc:sldChg>
      <pc:sldChg chg="modSp add modTransition">
        <pc:chgData name="Greg Wiley" userId="97278de207ba6967" providerId="LiveId" clId="{9B620D36-A59B-4C70-8368-9696E95A6305}" dt="2019-07-29T18:00:12.877" v="111" actId="12789"/>
        <pc:sldMkLst>
          <pc:docMk/>
          <pc:sldMk cId="3499779587" sldId="461"/>
        </pc:sldMkLst>
        <pc:picChg chg="mod">
          <ac:chgData name="Greg Wiley" userId="97278de207ba6967" providerId="LiveId" clId="{9B620D36-A59B-4C70-8368-9696E95A6305}" dt="2019-07-29T18:00:12.877" v="111" actId="12789"/>
          <ac:picMkLst>
            <pc:docMk/>
            <pc:sldMk cId="3499779587" sldId="461"/>
            <ac:picMk id="2" creationId="{8F359F0E-8EBD-4D13-8F23-467F6B7AB119}"/>
          </ac:picMkLst>
        </pc:picChg>
      </pc:sldChg>
    </pc:docChg>
  </pc:docChgLst>
  <pc:docChgLst>
    <pc:chgData name="Greg Wiley" userId="97278de207ba6967" providerId="LiveId" clId="{2242CA4F-FD5C-4D0C-9E6C-48A9440FBF29}"/>
    <pc:docChg chg="undo custSel addSld delSld modSld sldOrd">
      <pc:chgData name="Greg Wiley" userId="97278de207ba6967" providerId="LiveId" clId="{2242CA4F-FD5C-4D0C-9E6C-48A9440FBF29}" dt="2019-07-29T17:08:43.426" v="2485" actId="20577"/>
      <pc:docMkLst>
        <pc:docMk/>
      </pc:docMkLst>
      <pc:sldChg chg="modSp modNotesTx">
        <pc:chgData name="Greg Wiley" userId="97278de207ba6967" providerId="LiveId" clId="{2242CA4F-FD5C-4D0C-9E6C-48A9440FBF29}" dt="2019-07-29T16:40:04.534" v="2037" actId="1036"/>
        <pc:sldMkLst>
          <pc:docMk/>
          <pc:sldMk cId="0" sldId="257"/>
        </pc:sldMkLst>
        <pc:spChg chg="mod">
          <ac:chgData name="Greg Wiley" userId="97278de207ba6967" providerId="LiveId" clId="{2242CA4F-FD5C-4D0C-9E6C-48A9440FBF29}" dt="2019-07-29T16:40:04.534" v="2037" actId="1036"/>
          <ac:spMkLst>
            <pc:docMk/>
            <pc:sldMk cId="0" sldId="257"/>
            <ac:spMk id="2" creationId="{00000000-0000-0000-0000-000000000000}"/>
          </ac:spMkLst>
        </pc:spChg>
      </pc:sldChg>
      <pc:sldChg chg="modSp modNotesTx">
        <pc:chgData name="Greg Wiley" userId="97278de207ba6967" providerId="LiveId" clId="{2242CA4F-FD5C-4D0C-9E6C-48A9440FBF29}" dt="2019-07-29T16:39:51.113" v="2009" actId="1036"/>
        <pc:sldMkLst>
          <pc:docMk/>
          <pc:sldMk cId="0" sldId="262"/>
        </pc:sldMkLst>
        <pc:spChg chg="mod">
          <ac:chgData name="Greg Wiley" userId="97278de207ba6967" providerId="LiveId" clId="{2242CA4F-FD5C-4D0C-9E6C-48A9440FBF29}" dt="2019-07-29T16:39:51.113" v="2009" actId="1036"/>
          <ac:spMkLst>
            <pc:docMk/>
            <pc:sldMk cId="0" sldId="262"/>
            <ac:spMk id="3" creationId="{00000000-0000-0000-0000-000000000000}"/>
          </ac:spMkLst>
        </pc:spChg>
      </pc:sldChg>
      <pc:sldChg chg="modNotesTx">
        <pc:chgData name="Greg Wiley" userId="97278de207ba6967" providerId="LiveId" clId="{2242CA4F-FD5C-4D0C-9E6C-48A9440FBF29}" dt="2019-07-29T16:49:34.972" v="2100" actId="20577"/>
        <pc:sldMkLst>
          <pc:docMk/>
          <pc:sldMk cId="0" sldId="263"/>
        </pc:sldMkLst>
      </pc:sldChg>
      <pc:sldChg chg="modNotesTx">
        <pc:chgData name="Greg Wiley" userId="97278de207ba6967" providerId="LiveId" clId="{2242CA4F-FD5C-4D0C-9E6C-48A9440FBF29}" dt="2019-07-28T00:52:09.022" v="1697" actId="20577"/>
        <pc:sldMkLst>
          <pc:docMk/>
          <pc:sldMk cId="0" sldId="264"/>
        </pc:sldMkLst>
      </pc:sldChg>
      <pc:sldChg chg="modSp">
        <pc:chgData name="Greg Wiley" userId="97278de207ba6967" providerId="LiveId" clId="{2242CA4F-FD5C-4D0C-9E6C-48A9440FBF29}" dt="2019-07-29T16:36:02.663" v="1797" actId="1036"/>
        <pc:sldMkLst>
          <pc:docMk/>
          <pc:sldMk cId="0" sldId="266"/>
        </pc:sldMkLst>
        <pc:spChg chg="mod">
          <ac:chgData name="Greg Wiley" userId="97278de207ba6967" providerId="LiveId" clId="{2242CA4F-FD5C-4D0C-9E6C-48A9440FBF29}" dt="2019-07-29T16:36:02.663" v="1797" actId="1036"/>
          <ac:spMkLst>
            <pc:docMk/>
            <pc:sldMk cId="0" sldId="266"/>
            <ac:spMk id="3" creationId="{00000000-0000-0000-0000-000000000000}"/>
          </ac:spMkLst>
        </pc:spChg>
      </pc:sldChg>
      <pc:sldChg chg="modSp">
        <pc:chgData name="Greg Wiley" userId="97278de207ba6967" providerId="LiveId" clId="{2242CA4F-FD5C-4D0C-9E6C-48A9440FBF29}" dt="2019-07-29T16:36:29.767" v="1815" actId="1036"/>
        <pc:sldMkLst>
          <pc:docMk/>
          <pc:sldMk cId="0" sldId="270"/>
        </pc:sldMkLst>
        <pc:spChg chg="mod">
          <ac:chgData name="Greg Wiley" userId="97278de207ba6967" providerId="LiveId" clId="{2242CA4F-FD5C-4D0C-9E6C-48A9440FBF29}" dt="2019-07-29T16:36:29.767" v="1815" actId="1036"/>
          <ac:spMkLst>
            <pc:docMk/>
            <pc:sldMk cId="0" sldId="270"/>
            <ac:spMk id="4" creationId="{00000000-0000-0000-0000-000000000000}"/>
          </ac:spMkLst>
        </pc:spChg>
      </pc:sldChg>
      <pc:sldChg chg="modSp">
        <pc:chgData name="Greg Wiley" userId="97278de207ba6967" providerId="LiveId" clId="{2242CA4F-FD5C-4D0C-9E6C-48A9440FBF29}" dt="2019-07-29T16:37:06.947" v="1874" actId="1036"/>
        <pc:sldMkLst>
          <pc:docMk/>
          <pc:sldMk cId="0" sldId="277"/>
        </pc:sldMkLst>
        <pc:spChg chg="mod">
          <ac:chgData name="Greg Wiley" userId="97278de207ba6967" providerId="LiveId" clId="{2242CA4F-FD5C-4D0C-9E6C-48A9440FBF29}" dt="2019-07-29T16:37:06.947" v="1874" actId="1036"/>
          <ac:spMkLst>
            <pc:docMk/>
            <pc:sldMk cId="0" sldId="277"/>
            <ac:spMk id="3" creationId="{00000000-0000-0000-0000-000000000000}"/>
          </ac:spMkLst>
        </pc:spChg>
      </pc:sldChg>
      <pc:sldChg chg="modNotesTx">
        <pc:chgData name="Greg Wiley" userId="97278de207ba6967" providerId="LiveId" clId="{2242CA4F-FD5C-4D0C-9E6C-48A9440FBF29}" dt="2019-07-29T17:08:24.916" v="2472" actId="20577"/>
        <pc:sldMkLst>
          <pc:docMk/>
          <pc:sldMk cId="0" sldId="279"/>
        </pc:sldMkLst>
      </pc:sldChg>
      <pc:sldChg chg="modSp">
        <pc:chgData name="Greg Wiley" userId="97278de207ba6967" providerId="LiveId" clId="{2242CA4F-FD5C-4D0C-9E6C-48A9440FBF29}" dt="2019-07-29T16:40:44.620" v="2067" actId="1036"/>
        <pc:sldMkLst>
          <pc:docMk/>
          <pc:sldMk cId="0" sldId="281"/>
        </pc:sldMkLst>
        <pc:spChg chg="mod">
          <ac:chgData name="Greg Wiley" userId="97278de207ba6967" providerId="LiveId" clId="{2242CA4F-FD5C-4D0C-9E6C-48A9440FBF29}" dt="2019-07-29T16:40:44.620" v="2067" actId="1036"/>
          <ac:spMkLst>
            <pc:docMk/>
            <pc:sldMk cId="0" sldId="281"/>
            <ac:spMk id="3" creationId="{00000000-0000-0000-0000-000000000000}"/>
          </ac:spMkLst>
        </pc:spChg>
      </pc:sldChg>
      <pc:sldChg chg="modNotes modNotesTx">
        <pc:chgData name="Greg Wiley" userId="97278de207ba6967" providerId="LiveId" clId="{2242CA4F-FD5C-4D0C-9E6C-48A9440FBF29}" dt="2019-07-27T19:52:08.193" v="997" actId="20577"/>
        <pc:sldMkLst>
          <pc:docMk/>
          <pc:sldMk cId="0" sldId="282"/>
        </pc:sldMkLst>
      </pc:sldChg>
      <pc:sldChg chg="modNotesTx">
        <pc:chgData name="Greg Wiley" userId="97278de207ba6967" providerId="LiveId" clId="{2242CA4F-FD5C-4D0C-9E6C-48A9440FBF29}" dt="2019-07-27T17:07:52.035" v="324" actId="20577"/>
        <pc:sldMkLst>
          <pc:docMk/>
          <pc:sldMk cId="0" sldId="283"/>
        </pc:sldMkLst>
      </pc:sldChg>
      <pc:sldChg chg="modNotesTx">
        <pc:chgData name="Greg Wiley" userId="97278de207ba6967" providerId="LiveId" clId="{2242CA4F-FD5C-4D0C-9E6C-48A9440FBF29}" dt="2019-07-29T17:08:43.426" v="2485" actId="20577"/>
        <pc:sldMkLst>
          <pc:docMk/>
          <pc:sldMk cId="0" sldId="288"/>
        </pc:sldMkLst>
      </pc:sldChg>
      <pc:sldChg chg="addSp modSp modNotesTx">
        <pc:chgData name="Greg Wiley" userId="97278de207ba6967" providerId="LiveId" clId="{2242CA4F-FD5C-4D0C-9E6C-48A9440FBF29}" dt="2019-07-28T00:50:15.222" v="1686" actId="20577"/>
        <pc:sldMkLst>
          <pc:docMk/>
          <pc:sldMk cId="0" sldId="290"/>
        </pc:sldMkLst>
        <pc:spChg chg="mod">
          <ac:chgData name="Greg Wiley" userId="97278de207ba6967" providerId="LiveId" clId="{2242CA4F-FD5C-4D0C-9E6C-48A9440FBF29}" dt="2019-07-28T00:49:57.437" v="1680" actId="20577"/>
          <ac:spMkLst>
            <pc:docMk/>
            <pc:sldMk cId="0" sldId="290"/>
            <ac:spMk id="3" creationId="{00000000-0000-0000-0000-000000000000}"/>
          </ac:spMkLst>
        </pc:spChg>
        <pc:spChg chg="add mod">
          <ac:chgData name="Greg Wiley" userId="97278de207ba6967" providerId="LiveId" clId="{2242CA4F-FD5C-4D0C-9E6C-48A9440FBF29}" dt="2019-07-27T23:35:08.839" v="1129" actId="14100"/>
          <ac:spMkLst>
            <pc:docMk/>
            <pc:sldMk cId="0" sldId="290"/>
            <ac:spMk id="4" creationId="{DCC89F53-D614-41BB-BB8E-592694B94635}"/>
          </ac:spMkLst>
        </pc:spChg>
        <pc:spChg chg="add mod">
          <ac:chgData name="Greg Wiley" userId="97278de207ba6967" providerId="LiveId" clId="{2242CA4F-FD5C-4D0C-9E6C-48A9440FBF29}" dt="2019-07-27T23:35:22.953" v="1132" actId="1076"/>
          <ac:spMkLst>
            <pc:docMk/>
            <pc:sldMk cId="0" sldId="290"/>
            <ac:spMk id="5" creationId="{B14BD893-436B-4B3E-BF17-D44A062179FE}"/>
          </ac:spMkLst>
        </pc:spChg>
      </pc:sldChg>
      <pc:sldChg chg="modSp">
        <pc:chgData name="Greg Wiley" userId="97278de207ba6967" providerId="LiveId" clId="{2242CA4F-FD5C-4D0C-9E6C-48A9440FBF29}" dt="2019-07-29T17:05:13.613" v="2408" actId="20577"/>
        <pc:sldMkLst>
          <pc:docMk/>
          <pc:sldMk cId="3209842814" sldId="306"/>
        </pc:sldMkLst>
        <pc:spChg chg="mod">
          <ac:chgData name="Greg Wiley" userId="97278de207ba6967" providerId="LiveId" clId="{2242CA4F-FD5C-4D0C-9E6C-48A9440FBF29}" dt="2019-07-29T17:05:13.613" v="2408" actId="20577"/>
          <ac:spMkLst>
            <pc:docMk/>
            <pc:sldMk cId="3209842814" sldId="306"/>
            <ac:spMk id="3" creationId="{00000000-0000-0000-0000-000000000000}"/>
          </ac:spMkLst>
        </pc:spChg>
      </pc:sldChg>
      <pc:sldChg chg="modNotesTx">
        <pc:chgData name="Greg Wiley" userId="97278de207ba6967" providerId="LiveId" clId="{2242CA4F-FD5C-4D0C-9E6C-48A9440FBF29}" dt="2019-07-29T17:04:55.983" v="2402" actId="20577"/>
        <pc:sldMkLst>
          <pc:docMk/>
          <pc:sldMk cId="4235721822" sldId="307"/>
        </pc:sldMkLst>
      </pc:sldChg>
      <pc:sldChg chg="modNotesTx">
        <pc:chgData name="Greg Wiley" userId="97278de207ba6967" providerId="LiveId" clId="{2242CA4F-FD5C-4D0C-9E6C-48A9440FBF29}" dt="2019-07-28T00:04:30.754" v="1465" actId="20577"/>
        <pc:sldMkLst>
          <pc:docMk/>
          <pc:sldMk cId="453101470" sldId="409"/>
        </pc:sldMkLst>
      </pc:sldChg>
      <pc:sldChg chg="modSp modNotes modNotesTx">
        <pc:chgData name="Greg Wiley" userId="97278de207ba6967" providerId="LiveId" clId="{2242CA4F-FD5C-4D0C-9E6C-48A9440FBF29}" dt="2019-07-27T23:50:56.516" v="1382" actId="20577"/>
        <pc:sldMkLst>
          <pc:docMk/>
          <pc:sldMk cId="4159826353" sldId="415"/>
        </pc:sldMkLst>
        <pc:spChg chg="mod">
          <ac:chgData name="Greg Wiley" userId="97278de207ba6967" providerId="LiveId" clId="{2242CA4F-FD5C-4D0C-9E6C-48A9440FBF29}" dt="2019-07-27T23:46:21.650" v="1284" actId="1036"/>
          <ac:spMkLst>
            <pc:docMk/>
            <pc:sldMk cId="4159826353" sldId="415"/>
            <ac:spMk id="3" creationId="{00000000-0000-0000-0000-000000000000}"/>
          </ac:spMkLst>
        </pc:spChg>
      </pc:sldChg>
      <pc:sldChg chg="modSp modNotesTx">
        <pc:chgData name="Greg Wiley" userId="97278de207ba6967" providerId="LiveId" clId="{2242CA4F-FD5C-4D0C-9E6C-48A9440FBF29}" dt="2019-07-29T16:35:27.058" v="1767" actId="20577"/>
        <pc:sldMkLst>
          <pc:docMk/>
          <pc:sldMk cId="3227149355" sldId="416"/>
        </pc:sldMkLst>
        <pc:spChg chg="mod">
          <ac:chgData name="Greg Wiley" userId="97278de207ba6967" providerId="LiveId" clId="{2242CA4F-FD5C-4D0C-9E6C-48A9440FBF29}" dt="2019-07-29T16:34:53.468" v="1730" actId="1036"/>
          <ac:spMkLst>
            <pc:docMk/>
            <pc:sldMk cId="3227149355" sldId="416"/>
            <ac:spMk id="3" creationId="{00000000-0000-0000-0000-000000000000}"/>
          </ac:spMkLst>
        </pc:spChg>
      </pc:sldChg>
      <pc:sldChg chg="modSp">
        <pc:chgData name="Greg Wiley" userId="97278de207ba6967" providerId="LiveId" clId="{2242CA4F-FD5C-4D0C-9E6C-48A9440FBF29}" dt="2019-07-29T16:36:48.927" v="1845" actId="1036"/>
        <pc:sldMkLst>
          <pc:docMk/>
          <pc:sldMk cId="2812078359" sldId="417"/>
        </pc:sldMkLst>
        <pc:spChg chg="mod">
          <ac:chgData name="Greg Wiley" userId="97278de207ba6967" providerId="LiveId" clId="{2242CA4F-FD5C-4D0C-9E6C-48A9440FBF29}" dt="2019-07-29T16:36:48.927" v="1845" actId="1036"/>
          <ac:spMkLst>
            <pc:docMk/>
            <pc:sldMk cId="2812078359" sldId="417"/>
            <ac:spMk id="4" creationId="{00000000-0000-0000-0000-000000000000}"/>
          </ac:spMkLst>
        </pc:spChg>
      </pc:sldChg>
      <pc:sldChg chg="modSp add ord setBg modNotesTx">
        <pc:chgData name="Greg Wiley" userId="97278de207ba6967" providerId="LiveId" clId="{2242CA4F-FD5C-4D0C-9E6C-48A9440FBF29}" dt="2019-07-29T16:48:23.613" v="2094" actId="20577"/>
        <pc:sldMkLst>
          <pc:docMk/>
          <pc:sldMk cId="524536089" sldId="418"/>
        </pc:sldMkLst>
        <pc:spChg chg="mod">
          <ac:chgData name="Greg Wiley" userId="97278de207ba6967" providerId="LiveId" clId="{2242CA4F-FD5C-4D0C-9E6C-48A9440FBF29}" dt="2019-07-27T16:33:22.005" v="78" actId="14100"/>
          <ac:spMkLst>
            <pc:docMk/>
            <pc:sldMk cId="524536089" sldId="418"/>
            <ac:spMk id="2" creationId="{00000000-0000-0000-0000-000000000000}"/>
          </ac:spMkLst>
        </pc:spChg>
        <pc:picChg chg="mod">
          <ac:chgData name="Greg Wiley" userId="97278de207ba6967" providerId="LiveId" clId="{2242CA4F-FD5C-4D0C-9E6C-48A9440FBF29}" dt="2019-07-27T16:31:26.005" v="76" actId="12789"/>
          <ac:picMkLst>
            <pc:docMk/>
            <pc:sldMk cId="524536089" sldId="418"/>
            <ac:picMk id="30722" creationId="{00000000-0000-0000-0000-000000000000}"/>
          </ac:picMkLst>
        </pc:picChg>
      </pc:sldChg>
      <pc:sldChg chg="modSp modNotesTx">
        <pc:chgData name="Greg Wiley" userId="97278de207ba6967" providerId="LiveId" clId="{2242CA4F-FD5C-4D0C-9E6C-48A9440FBF29}" dt="2019-07-28T00:29:26.978" v="1535" actId="20577"/>
        <pc:sldMkLst>
          <pc:docMk/>
          <pc:sldMk cId="3342347945" sldId="430"/>
        </pc:sldMkLst>
        <pc:spChg chg="mod">
          <ac:chgData name="Greg Wiley" userId="97278de207ba6967" providerId="LiveId" clId="{2242CA4F-FD5C-4D0C-9E6C-48A9440FBF29}" dt="2019-07-28T00:06:12.645" v="1500" actId="20577"/>
          <ac:spMkLst>
            <pc:docMk/>
            <pc:sldMk cId="3342347945" sldId="430"/>
            <ac:spMk id="3" creationId="{00000000-0000-0000-0000-000000000000}"/>
          </ac:spMkLst>
        </pc:spChg>
      </pc:sldChg>
      <pc:sldChg chg="modSp modNotesTx">
        <pc:chgData name="Greg Wiley" userId="97278de207ba6967" providerId="LiveId" clId="{2242CA4F-FD5C-4D0C-9E6C-48A9440FBF29}" dt="2019-07-27T23:44:49.932" v="1258" actId="20577"/>
        <pc:sldMkLst>
          <pc:docMk/>
          <pc:sldMk cId="2120228710" sldId="431"/>
        </pc:sldMkLst>
        <pc:spChg chg="mod">
          <ac:chgData name="Greg Wiley" userId="97278de207ba6967" providerId="LiveId" clId="{2242CA4F-FD5C-4D0C-9E6C-48A9440FBF29}" dt="2019-07-27T23:44:49.932" v="1258" actId="20577"/>
          <ac:spMkLst>
            <pc:docMk/>
            <pc:sldMk cId="2120228710" sldId="431"/>
            <ac:spMk id="3" creationId="{00000000-0000-0000-0000-000000000000}"/>
          </ac:spMkLst>
        </pc:spChg>
      </pc:sldChg>
      <pc:sldChg chg="modNotes modNotesTx">
        <pc:chgData name="Greg Wiley" userId="97278de207ba6967" providerId="LiveId" clId="{2242CA4F-FD5C-4D0C-9E6C-48A9440FBF29}" dt="2019-07-29T17:06:54.632" v="2421" actId="27636"/>
        <pc:sldMkLst>
          <pc:docMk/>
          <pc:sldMk cId="2745926992" sldId="433"/>
        </pc:sldMkLst>
      </pc:sldChg>
      <pc:sldChg chg="modSp modNotesTx">
        <pc:chgData name="Greg Wiley" userId="97278de207ba6967" providerId="LiveId" clId="{2242CA4F-FD5C-4D0C-9E6C-48A9440FBF29}" dt="2019-07-29T16:39:18.248" v="1984" actId="1036"/>
        <pc:sldMkLst>
          <pc:docMk/>
          <pc:sldMk cId="1560183045" sldId="434"/>
        </pc:sldMkLst>
        <pc:spChg chg="mod">
          <ac:chgData name="Greg Wiley" userId="97278de207ba6967" providerId="LiveId" clId="{2242CA4F-FD5C-4D0C-9E6C-48A9440FBF29}" dt="2019-07-29T16:39:18.248" v="1984" actId="1036"/>
          <ac:spMkLst>
            <pc:docMk/>
            <pc:sldMk cId="1560183045" sldId="434"/>
            <ac:spMk id="3" creationId="{00000000-0000-0000-0000-000000000000}"/>
          </ac:spMkLst>
        </pc:spChg>
      </pc:sldChg>
      <pc:sldChg chg="add setBg">
        <pc:chgData name="Greg Wiley" userId="97278de207ba6967" providerId="LiveId" clId="{2242CA4F-FD5C-4D0C-9E6C-48A9440FBF29}" dt="2019-07-27T15:52:04.392" v="0"/>
        <pc:sldMkLst>
          <pc:docMk/>
          <pc:sldMk cId="1891748400" sldId="440"/>
        </pc:sldMkLst>
      </pc:sldChg>
      <pc:sldChg chg="addSp delSp modSp modNotes modNotesTx">
        <pc:chgData name="Greg Wiley" userId="97278de207ba6967" providerId="LiveId" clId="{2242CA4F-FD5C-4D0C-9E6C-48A9440FBF29}" dt="2019-07-27T23:28:49.782" v="1095" actId="113"/>
        <pc:sldMkLst>
          <pc:docMk/>
          <pc:sldMk cId="4280932307" sldId="441"/>
        </pc:sldMkLst>
        <pc:spChg chg="mod">
          <ac:chgData name="Greg Wiley" userId="97278de207ba6967" providerId="LiveId" clId="{2242CA4F-FD5C-4D0C-9E6C-48A9440FBF29}" dt="2019-07-27T20:01:03.245" v="1049" actId="1035"/>
          <ac:spMkLst>
            <pc:docMk/>
            <pc:sldMk cId="4280932307" sldId="441"/>
            <ac:spMk id="3" creationId="{00000000-0000-0000-0000-000000000000}"/>
          </ac:spMkLst>
        </pc:spChg>
        <pc:spChg chg="add mod">
          <ac:chgData name="Greg Wiley" userId="97278de207ba6967" providerId="LiveId" clId="{2242CA4F-FD5C-4D0C-9E6C-48A9440FBF29}" dt="2019-07-27T23:26:57.844" v="1064" actId="14100"/>
          <ac:spMkLst>
            <pc:docMk/>
            <pc:sldMk cId="4280932307" sldId="441"/>
            <ac:spMk id="9" creationId="{2A6F4A07-9237-4688-BAC3-6BB66F9636EA}"/>
          </ac:spMkLst>
        </pc:spChg>
        <pc:spChg chg="add mod">
          <ac:chgData name="Greg Wiley" userId="97278de207ba6967" providerId="LiveId" clId="{2242CA4F-FD5C-4D0C-9E6C-48A9440FBF29}" dt="2019-07-27T23:26:47.105" v="1063" actId="1038"/>
          <ac:spMkLst>
            <pc:docMk/>
            <pc:sldMk cId="4280932307" sldId="441"/>
            <ac:spMk id="10" creationId="{3FFD19E3-FC38-4C82-9408-515B0CAB22FD}"/>
          </ac:spMkLst>
        </pc:spChg>
        <pc:cxnChg chg="add del mod">
          <ac:chgData name="Greg Wiley" userId="97278de207ba6967" providerId="LiveId" clId="{2242CA4F-FD5C-4D0C-9E6C-48A9440FBF29}" dt="2019-07-27T23:25:30.036" v="1050" actId="478"/>
          <ac:cxnSpMkLst>
            <pc:docMk/>
            <pc:sldMk cId="4280932307" sldId="441"/>
            <ac:cxnSpMk id="4" creationId="{EA88FA19-BB35-4991-ACCD-6E60767F56DE}"/>
          </ac:cxnSpMkLst>
        </pc:cxnChg>
      </pc:sldChg>
      <pc:sldChg chg="add setBg modAnim">
        <pc:chgData name="Greg Wiley" userId="97278de207ba6967" providerId="LiveId" clId="{2242CA4F-FD5C-4D0C-9E6C-48A9440FBF29}" dt="2019-07-27T16:10:22.715" v="6"/>
        <pc:sldMkLst>
          <pc:docMk/>
          <pc:sldMk cId="0" sldId="444"/>
        </pc:sldMkLst>
      </pc:sldChg>
      <pc:sldChg chg="add setBg modNotesTx">
        <pc:chgData name="Greg Wiley" userId="97278de207ba6967" providerId="LiveId" clId="{2242CA4F-FD5C-4D0C-9E6C-48A9440FBF29}" dt="2019-07-27T23:53:17.788" v="1419" actId="20577"/>
        <pc:sldMkLst>
          <pc:docMk/>
          <pc:sldMk cId="0" sldId="445"/>
        </pc:sldMkLst>
      </pc:sldChg>
      <pc:sldChg chg="modSp add">
        <pc:chgData name="Greg Wiley" userId="97278de207ba6967" providerId="LiveId" clId="{2242CA4F-FD5C-4D0C-9E6C-48A9440FBF29}" dt="2019-07-27T23:53:45.330" v="1423" actId="14100"/>
        <pc:sldMkLst>
          <pc:docMk/>
          <pc:sldMk cId="295954965" sldId="446"/>
        </pc:sldMkLst>
        <pc:spChg chg="mod">
          <ac:chgData name="Greg Wiley" userId="97278de207ba6967" providerId="LiveId" clId="{2242CA4F-FD5C-4D0C-9E6C-48A9440FBF29}" dt="2019-07-27T23:53:45.330" v="1423" actId="14100"/>
          <ac:spMkLst>
            <pc:docMk/>
            <pc:sldMk cId="295954965" sldId="446"/>
            <ac:spMk id="3" creationId="{00000000-0000-0000-0000-000000000000}"/>
          </ac:spMkLst>
        </pc:spChg>
      </pc:sldChg>
      <pc:sldChg chg="modSp add del">
        <pc:chgData name="Greg Wiley" userId="97278de207ba6967" providerId="LiveId" clId="{2242CA4F-FD5C-4D0C-9E6C-48A9440FBF29}" dt="2019-07-29T16:38:17.550" v="1932" actId="2696"/>
        <pc:sldMkLst>
          <pc:docMk/>
          <pc:sldMk cId="538221677" sldId="447"/>
        </pc:sldMkLst>
        <pc:spChg chg="mod">
          <ac:chgData name="Greg Wiley" userId="97278de207ba6967" providerId="LiveId" clId="{2242CA4F-FD5C-4D0C-9E6C-48A9440FBF29}" dt="2019-07-27T16:29:11.863" v="54" actId="404"/>
          <ac:spMkLst>
            <pc:docMk/>
            <pc:sldMk cId="538221677" sldId="447"/>
            <ac:spMk id="2" creationId="{00000000-0000-0000-0000-000000000000}"/>
          </ac:spMkLst>
        </pc:spChg>
        <pc:picChg chg="mod">
          <ac:chgData name="Greg Wiley" userId="97278de207ba6967" providerId="LiveId" clId="{2242CA4F-FD5C-4D0C-9E6C-48A9440FBF29}" dt="2019-07-27T16:28:56.448" v="52" actId="12789"/>
          <ac:picMkLst>
            <pc:docMk/>
            <pc:sldMk cId="538221677" sldId="447"/>
            <ac:picMk id="30722" creationId="{00000000-0000-0000-0000-000000000000}"/>
          </ac:picMkLst>
        </pc:picChg>
      </pc:sldChg>
      <pc:sldChg chg="modSp add modNotesTx">
        <pc:chgData name="Greg Wiley" userId="97278de207ba6967" providerId="LiveId" clId="{2242CA4F-FD5C-4D0C-9E6C-48A9440FBF29}" dt="2019-07-29T16:38:01.210" v="1931" actId="20577"/>
        <pc:sldMkLst>
          <pc:docMk/>
          <pc:sldMk cId="1723808427" sldId="448"/>
        </pc:sldMkLst>
        <pc:spChg chg="mod">
          <ac:chgData name="Greg Wiley" userId="97278de207ba6967" providerId="LiveId" clId="{2242CA4F-FD5C-4D0C-9E6C-48A9440FBF29}" dt="2019-07-29T16:37:26.734" v="1904" actId="1036"/>
          <ac:spMkLst>
            <pc:docMk/>
            <pc:sldMk cId="1723808427" sldId="448"/>
            <ac:spMk id="2" creationId="{00000000-0000-0000-0000-000000000000}"/>
          </ac:spMkLst>
        </pc:spChg>
      </pc:sldChg>
      <pc:sldChg chg="modSp add ord modNotesTx">
        <pc:chgData name="Greg Wiley" userId="97278de207ba6967" providerId="LiveId" clId="{2242CA4F-FD5C-4D0C-9E6C-48A9440FBF29}" dt="2019-07-27T16:56:16.383" v="188" actId="1076"/>
        <pc:sldMkLst>
          <pc:docMk/>
          <pc:sldMk cId="2445068532" sldId="449"/>
        </pc:sldMkLst>
        <pc:spChg chg="mod">
          <ac:chgData name="Greg Wiley" userId="97278de207ba6967" providerId="LiveId" clId="{2242CA4F-FD5C-4D0C-9E6C-48A9440FBF29}" dt="2019-07-27T16:56:16.383" v="188" actId="1076"/>
          <ac:spMkLst>
            <pc:docMk/>
            <pc:sldMk cId="2445068532" sldId="449"/>
            <ac:spMk id="2" creationId="{00000000-0000-0000-0000-000000000000}"/>
          </ac:spMkLst>
        </pc:spChg>
        <pc:picChg chg="mod">
          <ac:chgData name="Greg Wiley" userId="97278de207ba6967" providerId="LiveId" clId="{2242CA4F-FD5C-4D0C-9E6C-48A9440FBF29}" dt="2019-07-27T16:56:08.366" v="187" actId="12789"/>
          <ac:picMkLst>
            <pc:docMk/>
            <pc:sldMk cId="2445068532" sldId="449"/>
            <ac:picMk id="30722" creationId="{00000000-0000-0000-0000-000000000000}"/>
          </ac:picMkLst>
        </pc:picChg>
      </pc:sldChg>
      <pc:sldChg chg="modSp add modNotesTx">
        <pc:chgData name="Greg Wiley" userId="97278de207ba6967" providerId="LiveId" clId="{2242CA4F-FD5C-4D0C-9E6C-48A9440FBF29}" dt="2019-07-27T17:03:48.567" v="277" actId="6549"/>
        <pc:sldMkLst>
          <pc:docMk/>
          <pc:sldMk cId="2771498392" sldId="450"/>
        </pc:sldMkLst>
        <pc:spChg chg="mod">
          <ac:chgData name="Greg Wiley" userId="97278de207ba6967" providerId="LiveId" clId="{2242CA4F-FD5C-4D0C-9E6C-48A9440FBF29}" dt="2019-07-27T17:03:07.400" v="227" actId="1076"/>
          <ac:spMkLst>
            <pc:docMk/>
            <pc:sldMk cId="2771498392" sldId="450"/>
            <ac:spMk id="2" creationId="{00000000-0000-0000-0000-000000000000}"/>
          </ac:spMkLst>
        </pc:spChg>
        <pc:picChg chg="mod">
          <ac:chgData name="Greg Wiley" userId="97278de207ba6967" providerId="LiveId" clId="{2242CA4F-FD5C-4D0C-9E6C-48A9440FBF29}" dt="2019-07-27T17:03:02.024" v="226" actId="12789"/>
          <ac:picMkLst>
            <pc:docMk/>
            <pc:sldMk cId="2771498392" sldId="450"/>
            <ac:picMk id="30722"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3" tIns="46967" rIns="93933" bIns="46967" rtlCol="0"/>
          <a:lstStyle>
            <a:lvl1pPr algn="l">
              <a:defRPr sz="1200"/>
            </a:lvl1pPr>
          </a:lstStyle>
          <a:p>
            <a:endParaRPr lang="en-US"/>
          </a:p>
        </p:txBody>
      </p:sp>
      <p:sp>
        <p:nvSpPr>
          <p:cNvPr id="3" name="Date Placeholder 2"/>
          <p:cNvSpPr>
            <a:spLocks noGrp="1"/>
          </p:cNvSpPr>
          <p:nvPr>
            <p:ph type="dt" sz="quarter" idx="1"/>
          </p:nvPr>
        </p:nvSpPr>
        <p:spPr>
          <a:xfrm>
            <a:off x="4008704" y="0"/>
            <a:ext cx="3066733" cy="468154"/>
          </a:xfrm>
          <a:prstGeom prst="rect">
            <a:avLst/>
          </a:prstGeom>
        </p:spPr>
        <p:txBody>
          <a:bodyPr vert="horz" lIns="93933" tIns="46967" rIns="93933" bIns="46967" rtlCol="0"/>
          <a:lstStyle>
            <a:lvl1pPr algn="r">
              <a:defRPr sz="1200"/>
            </a:lvl1pPr>
          </a:lstStyle>
          <a:p>
            <a:fld id="{91467984-B28E-46F9-8297-733369AC86D3}" type="datetimeFigureOut">
              <a:rPr lang="en-US" smtClean="0"/>
              <a:t>7/29/2019</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3" tIns="46967" rIns="93933" bIns="46967" rtlCol="0" anchor="b"/>
          <a:lstStyle>
            <a:lvl1pPr algn="l">
              <a:defRPr sz="1200"/>
            </a:lvl1pPr>
          </a:lstStyle>
          <a:p>
            <a:endParaRPr lang="en-US"/>
          </a:p>
        </p:txBody>
      </p:sp>
      <p:sp>
        <p:nvSpPr>
          <p:cNvPr id="5" name="Slide Number Placeholder 4"/>
          <p:cNvSpPr>
            <a:spLocks noGrp="1"/>
          </p:cNvSpPr>
          <p:nvPr>
            <p:ph type="sldNum" sz="quarter" idx="3"/>
          </p:nvPr>
        </p:nvSpPr>
        <p:spPr>
          <a:xfrm>
            <a:off x="4008704" y="8893296"/>
            <a:ext cx="3066733" cy="468154"/>
          </a:xfrm>
          <a:prstGeom prst="rect">
            <a:avLst/>
          </a:prstGeom>
        </p:spPr>
        <p:txBody>
          <a:bodyPr vert="horz" lIns="93933" tIns="46967" rIns="93933" bIns="46967" rtlCol="0" anchor="b"/>
          <a:lstStyle>
            <a:lvl1pPr algn="r">
              <a:defRPr sz="1200"/>
            </a:lvl1pPr>
          </a:lstStyle>
          <a:p>
            <a:fld id="{84310C24-0B55-49FE-A23D-476C14875E3D}" type="slidenum">
              <a:rPr lang="en-US" smtClean="0"/>
              <a:t>‹#›</a:t>
            </a:fld>
            <a:endParaRPr lang="en-US"/>
          </a:p>
        </p:txBody>
      </p:sp>
    </p:spTree>
    <p:extLst>
      <p:ext uri="{BB962C8B-B14F-4D97-AF65-F5344CB8AC3E}">
        <p14:creationId xmlns:p14="http://schemas.microsoft.com/office/powerpoint/2010/main" val="290210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Rectangle 12289"/>
          <p:cNvSpPr>
            <a:spLocks noGrp="1"/>
          </p:cNvSpPr>
          <p:nvPr>
            <p:ph type="hdr" sz="quarter"/>
          </p:nvPr>
        </p:nvSpPr>
        <p:spPr bwMode="auto">
          <a:xfrm>
            <a:off x="0" y="0"/>
            <a:ext cx="3066733" cy="468154"/>
          </a:xfrm>
          <a:prstGeom prst="rect">
            <a:avLst/>
          </a:prstGeom>
          <a:noFill/>
          <a:ln w="9525">
            <a:noFill/>
            <a:miter lim="800000"/>
            <a:headEnd/>
            <a:tailEnd/>
          </a:ln>
        </p:spPr>
        <p:txBody>
          <a:bodyPr vert="horz" wrap="square" lIns="93933" tIns="46967" rIns="93933" bIns="46967"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idx="1"/>
          </p:nvPr>
        </p:nvSpPr>
        <p:spPr>
          <a:xfrm>
            <a:off x="4008704" y="0"/>
            <a:ext cx="3066733" cy="468154"/>
          </a:xfrm>
          <a:prstGeom prst="rect">
            <a:avLst/>
          </a:prstGeom>
        </p:spPr>
        <p:txBody>
          <a:bodyPr vert="horz" wrap="square" lIns="93933" tIns="46967" rIns="93933" bIns="46967" numCol="1" anchor="t" anchorCtr="0" compatLnSpc="1">
            <a:prstTxWarp prst="textNoShape">
              <a:avLst/>
            </a:prstTxWarp>
          </a:bodyPr>
          <a:lstStyle>
            <a:lvl1pPr algn="r">
              <a:defRPr sz="1200">
                <a:latin typeface="Calibri" pitchFamily="34" charset="0"/>
              </a:defRPr>
            </a:lvl1pPr>
          </a:lstStyle>
          <a:p>
            <a:pPr>
              <a:defRPr/>
            </a:pPr>
            <a:fld id="{8A9FBE74-6BFA-4B4F-AF9E-1C8E994E80BB}" type="datetimeFigureOut">
              <a:rPr lang="en-US"/>
              <a:pPr>
                <a:defRPr/>
              </a:pPr>
              <a:t>7/29/2019</a:t>
            </a:fld>
            <a:endParaRPr lang="en-US"/>
          </a:p>
        </p:txBody>
      </p:sp>
      <p:sp>
        <p:nvSpPr>
          <p:cNvPr id="58372" name="Rectangle 12291"/>
          <p:cNvSpPr>
            <a:spLocks noGrp="1" noRot="1" noChangeAspect="1"/>
          </p:cNvSpPr>
          <p:nvPr>
            <p:ph type="sldImg" idx="2"/>
          </p:nvPr>
        </p:nvSpPr>
        <p:spPr bwMode="auto">
          <a:xfrm>
            <a:off x="1198563" y="703263"/>
            <a:ext cx="4679950" cy="3509962"/>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a:xfrm>
            <a:off x="707708" y="4447461"/>
            <a:ext cx="5661660" cy="4213384"/>
          </a:xfrm>
          <a:prstGeom prst="rect">
            <a:avLst/>
          </a:prstGeom>
        </p:spPr>
        <p:txBody>
          <a:bodyPr vert="horz" wrap="square" lIns="93933" tIns="46967" rIns="93933" bIns="46967"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12293"/>
          <p:cNvSpPr>
            <a:spLocks noGrp="1"/>
          </p:cNvSpPr>
          <p:nvPr>
            <p:ph type="ftr" sz="quarter" idx="4"/>
          </p:nvPr>
        </p:nvSpPr>
        <p:spPr bwMode="auto">
          <a:xfrm>
            <a:off x="0" y="8893296"/>
            <a:ext cx="3066733" cy="468154"/>
          </a:xfrm>
          <a:prstGeom prst="rect">
            <a:avLst/>
          </a:prstGeom>
          <a:noFill/>
          <a:ln w="9525">
            <a:noFill/>
            <a:miter lim="800000"/>
            <a:headEnd/>
            <a:tailEnd/>
          </a:ln>
        </p:spPr>
        <p:txBody>
          <a:bodyPr vert="horz" wrap="square" lIns="93933" tIns="46967" rIns="93933" bIns="46967"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4008704" y="8893296"/>
            <a:ext cx="3066733" cy="468154"/>
          </a:xfrm>
          <a:prstGeom prst="rect">
            <a:avLst/>
          </a:prstGeom>
        </p:spPr>
        <p:txBody>
          <a:bodyPr vert="horz" wrap="square" lIns="93933" tIns="46967" rIns="93933" bIns="46967" numCol="1" anchor="b" anchorCtr="0" compatLnSpc="1">
            <a:prstTxWarp prst="textNoShape">
              <a:avLst/>
            </a:prstTxWarp>
          </a:bodyPr>
          <a:lstStyle>
            <a:lvl1pPr algn="r">
              <a:defRPr sz="1200">
                <a:latin typeface="Calibri" pitchFamily="34" charset="0"/>
              </a:defRPr>
            </a:lvl1pPr>
          </a:lstStyle>
          <a:p>
            <a:pPr>
              <a:defRPr/>
            </a:pPr>
            <a:fld id="{C18DD81C-4877-4D99-8F3B-5D521B39EE65}" type="slidenum">
              <a:rPr lang="en-US"/>
              <a:pPr>
                <a:defRPr/>
              </a:pPr>
              <a:t>‹#›</a:t>
            </a:fld>
            <a:endParaRPr lang="en-US"/>
          </a:p>
        </p:txBody>
      </p:sp>
    </p:spTree>
    <p:extLst>
      <p:ext uri="{BB962C8B-B14F-4D97-AF65-F5344CB8AC3E}">
        <p14:creationId xmlns:p14="http://schemas.microsoft.com/office/powerpoint/2010/main" val="859736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dirty="0"/>
              <a:t>Why is this so important to our daily lives?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How we see God will affect everything in our lives.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need to experience the reality of who He is / connect with His character &amp; nature &amp; name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 know and say that God is good</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But if you TASTE you will see that God is good (Psalm 34:8)</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DE642BB-AB50-470C-A9C9-2D47F4FB0B32}" type="slidenum">
              <a:rPr lang="en-US" smtClean="0">
                <a:latin typeface="Calibri" pitchFamily="34" charset="0"/>
              </a:rPr>
              <a:pPr eaLnBrk="1" hangingPunct="1"/>
              <a:t>1</a:t>
            </a:fld>
            <a:endParaRPr lang="en-US">
              <a:latin typeface="Calibri" pitchFamily="34" charset="0"/>
            </a:endParaRPr>
          </a:p>
        </p:txBody>
      </p:sp>
    </p:spTree>
    <p:extLst>
      <p:ext uri="{BB962C8B-B14F-4D97-AF65-F5344CB8AC3E}">
        <p14:creationId xmlns:p14="http://schemas.microsoft.com/office/powerpoint/2010/main" val="11957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Cannes </a:t>
            </a:r>
            <a:r>
              <a:rPr lang="en-US" sz="1200" kern="1200" dirty="0" err="1">
                <a:solidFill>
                  <a:schemeClr val="tx1"/>
                </a:solidFill>
                <a:effectLst/>
                <a:latin typeface="Arial" charset="0"/>
                <a:ea typeface="+mn-ea"/>
                <a:cs typeface="+mn-cs"/>
              </a:rPr>
              <a:t>Majoris</a:t>
            </a:r>
            <a:r>
              <a:rPr lang="en-US" sz="1200" kern="1200" dirty="0">
                <a:solidFill>
                  <a:schemeClr val="tx1"/>
                </a:solidFill>
                <a:effectLst/>
                <a:latin typeface="Arial" charset="0"/>
                <a:ea typeface="+mn-ea"/>
                <a:cs typeface="+mn-cs"/>
              </a:rPr>
              <a:t> = “Big Dog” </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1400 x bigger than our sun</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It would take an Airbus A380 1,100 years to circumnavigate this star one time</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B522483-8C8E-4B3A-A30D-AFC72413E861}" type="slidenum">
              <a:rPr lang="en-US" smtClean="0">
                <a:latin typeface="Calibri" pitchFamily="34" charset="0"/>
              </a:rPr>
              <a:pPr eaLnBrk="1" hangingPunct="1"/>
              <a:t>10</a:t>
            </a:fld>
            <a:endParaRPr lang="en-US">
              <a:latin typeface="Calibri" pitchFamily="34" charset="0"/>
            </a:endParaRPr>
          </a:p>
        </p:txBody>
      </p:sp>
    </p:spTree>
    <p:extLst>
      <p:ext uri="{BB962C8B-B14F-4D97-AF65-F5344CB8AC3E}">
        <p14:creationId xmlns:p14="http://schemas.microsoft.com/office/powerpoint/2010/main" val="3213075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One of the bigger stars</a:t>
            </a: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1000x bigger than our sun</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B522483-8C8E-4B3A-A30D-AFC72413E861}" type="slidenum">
              <a:rPr lang="en-US" smtClean="0">
                <a:latin typeface="Calibri" pitchFamily="34" charset="0"/>
              </a:rPr>
              <a:pPr eaLnBrk="1" hangingPunct="1"/>
              <a:t>11</a:t>
            </a:fld>
            <a:endParaRPr lang="en-US">
              <a:latin typeface="Calibri" pitchFamily="34" charset="0"/>
            </a:endParaRPr>
          </a:p>
        </p:txBody>
      </p:sp>
    </p:spTree>
    <p:extLst>
      <p:ext uri="{BB962C8B-B14F-4D97-AF65-F5344CB8AC3E}">
        <p14:creationId xmlns:p14="http://schemas.microsoft.com/office/powerpoint/2010/main" val="4196025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B522483-8C8E-4B3A-A30D-AFC72413E861}" type="slidenum">
              <a:rPr lang="en-US" smtClean="0">
                <a:latin typeface="Calibri" pitchFamily="34" charset="0"/>
              </a:rPr>
              <a:pPr eaLnBrk="1" hangingPunct="1"/>
              <a:t>12</a:t>
            </a:fld>
            <a:endParaRPr lang="en-US">
              <a:latin typeface="Calibri" pitchFamily="34" charset="0"/>
            </a:endParaRPr>
          </a:p>
        </p:txBody>
      </p:sp>
    </p:spTree>
    <p:extLst>
      <p:ext uri="{BB962C8B-B14F-4D97-AF65-F5344CB8AC3E}">
        <p14:creationId xmlns:p14="http://schemas.microsoft.com/office/powerpoint/2010/main" val="2438418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This star is 600 light years away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still in our neighborhood!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Distances are so great we have to use a different means of measuring:</a:t>
            </a:r>
            <a:r>
              <a:rPr lang="en-US" sz="1200" kern="1200" baseline="0" dirty="0">
                <a:solidFill>
                  <a:schemeClr val="tx1"/>
                </a:solidFill>
                <a:effectLst/>
                <a:latin typeface="Arial" charset="0"/>
                <a:ea typeface="+mn-ea"/>
                <a:cs typeface="+mn-cs"/>
              </a:rPr>
              <a:t> the light year</a:t>
            </a:r>
            <a:endParaRPr lang="en-US" sz="1200" kern="1200" dirty="0">
              <a:solidFill>
                <a:schemeClr val="tx1"/>
              </a:solidFill>
              <a:effectLst/>
              <a:latin typeface="Arial" charset="0"/>
              <a:ea typeface="+mn-ea"/>
              <a:cs typeface="+mn-cs"/>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B522483-8C8E-4B3A-A30D-AFC72413E861}" type="slidenum">
              <a:rPr lang="en-US" smtClean="0">
                <a:latin typeface="Calibri" pitchFamily="34" charset="0"/>
              </a:rPr>
              <a:pPr eaLnBrk="1" hangingPunct="1"/>
              <a:t>13</a:t>
            </a:fld>
            <a:endParaRPr lang="en-US">
              <a:latin typeface="Calibri" pitchFamily="34" charset="0"/>
            </a:endParaRPr>
          </a:p>
        </p:txBody>
      </p:sp>
    </p:spTree>
    <p:extLst>
      <p:ext uri="{BB962C8B-B14F-4D97-AF65-F5344CB8AC3E}">
        <p14:creationId xmlns:p14="http://schemas.microsoft.com/office/powerpoint/2010/main" val="3474390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distance light travels in 1 year</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2EABA12-ED09-4453-A68C-C70DBA88C547}" type="slidenum">
              <a:rPr lang="en-US" smtClean="0">
                <a:latin typeface="Calibri" pitchFamily="34" charset="0"/>
              </a:rPr>
              <a:pPr eaLnBrk="1" hangingPunct="1"/>
              <a:t>14</a:t>
            </a:fld>
            <a:endParaRPr lang="en-US">
              <a:latin typeface="Calibri" pitchFamily="34" charset="0"/>
            </a:endParaRPr>
          </a:p>
        </p:txBody>
      </p:sp>
    </p:spTree>
    <p:extLst>
      <p:ext uri="{BB962C8B-B14F-4D97-AF65-F5344CB8AC3E}">
        <p14:creationId xmlns:p14="http://schemas.microsoft.com/office/powerpoint/2010/main" val="3217002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light travels at the speed of </a:t>
            </a:r>
            <a:r>
              <a:rPr lang="en-US" sz="1200" b="1" kern="1200" dirty="0">
                <a:solidFill>
                  <a:schemeClr val="tx1"/>
                </a:solidFill>
                <a:effectLst/>
                <a:latin typeface="Arial" charset="0"/>
                <a:ea typeface="+mn-ea"/>
                <a:cs typeface="+mn-cs"/>
              </a:rPr>
              <a:t>186,282,397 miles/sec</a:t>
            </a:r>
            <a:r>
              <a:rPr lang="en-US" sz="1200" kern="1200" dirty="0">
                <a:solidFill>
                  <a:schemeClr val="tx1"/>
                </a:solidFill>
                <a:effectLst/>
                <a:latin typeface="Arial" charset="0"/>
                <a:ea typeface="+mn-ea"/>
                <a:cs typeface="+mn-cs"/>
              </a:rPr>
              <a:t> or 299,792.458 km/sec</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2EABA12-ED09-4453-A68C-C70DBA88C547}" type="slidenum">
              <a:rPr lang="en-US" smtClean="0">
                <a:latin typeface="Calibri" pitchFamily="34" charset="0"/>
              </a:rPr>
              <a:pPr eaLnBrk="1" hangingPunct="1"/>
              <a:t>15</a:t>
            </a:fld>
            <a:endParaRPr lang="en-US">
              <a:latin typeface="Calibri" pitchFamily="34" charset="0"/>
            </a:endParaRPr>
          </a:p>
        </p:txBody>
      </p:sp>
    </p:spTree>
    <p:extLst>
      <p:ext uri="{BB962C8B-B14F-4D97-AF65-F5344CB8AC3E}">
        <p14:creationId xmlns:p14="http://schemas.microsoft.com/office/powerpoint/2010/main" val="4196118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1" indent="-171450" algn="l" defTabSz="914400" rtl="0" eaLnBrk="0" fontAlgn="base" latinLnBrk="0" hangingPunct="0">
              <a:lnSpc>
                <a:spcPct val="15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shoot a bullet at the speed of light from Mt. Everest (&gt;29,000 feet) &amp; it will go around the earth 7.5x &amp; hit you in the back before you can duck to avoid getting hit</a:t>
            </a:r>
            <a:endParaRPr lang="en-US" sz="1400" kern="1200" dirty="0">
              <a:solidFill>
                <a:schemeClr val="tx1"/>
              </a:solidFill>
              <a:effectLst/>
              <a:latin typeface="Arial" charset="0"/>
              <a:ea typeface="+mn-ea"/>
              <a:cs typeface="+mn-cs"/>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2EABA12-ED09-4453-A68C-C70DBA88C547}" type="slidenum">
              <a:rPr lang="en-US" smtClean="0">
                <a:latin typeface="Calibri" pitchFamily="34" charset="0"/>
              </a:rPr>
              <a:pPr eaLnBrk="1" hangingPunct="1"/>
              <a:t>16</a:t>
            </a:fld>
            <a:endParaRPr lang="en-US">
              <a:latin typeface="Calibri" pitchFamily="34" charset="0"/>
            </a:endParaRPr>
          </a:p>
        </p:txBody>
      </p:sp>
    </p:spTree>
    <p:extLst>
      <p:ext uri="{BB962C8B-B14F-4D97-AF65-F5344CB8AC3E}">
        <p14:creationId xmlns:p14="http://schemas.microsoft.com/office/powerpoint/2010/main" val="1791505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about 10,000,000,000,000 kms/year (10 trillion) = </a:t>
            </a:r>
            <a:r>
              <a:rPr lang="en-US" sz="1200" b="1" kern="1200" dirty="0">
                <a:solidFill>
                  <a:schemeClr val="tx1"/>
                </a:solidFill>
                <a:effectLst/>
                <a:latin typeface="Arial" charset="0"/>
                <a:ea typeface="+mn-ea"/>
                <a:cs typeface="+mn-cs"/>
              </a:rPr>
              <a:t>1 light year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1" kern="1200" dirty="0">
              <a:solidFill>
                <a:schemeClr val="tx1"/>
              </a:solidFill>
              <a:effectLst/>
              <a:latin typeface="Arial" charset="0"/>
              <a:ea typeface="+mn-ea"/>
              <a:cs typeface="+mn-cs"/>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kern="1200" dirty="0">
                <a:solidFill>
                  <a:schemeClr val="tx1"/>
                </a:solidFill>
                <a:effectLst/>
                <a:latin typeface="Arial" charset="0"/>
                <a:ea typeface="+mn-ea"/>
                <a:cs typeface="+mn-cs"/>
              </a:rPr>
              <a:t>6 with 12 zeros following miles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2EABA12-ED09-4453-A68C-C70DBA88C547}" type="slidenum">
              <a:rPr lang="en-US" smtClean="0">
                <a:latin typeface="Calibri" pitchFamily="34" charset="0"/>
              </a:rPr>
              <a:pPr eaLnBrk="1" hangingPunct="1"/>
              <a:t>17</a:t>
            </a:fld>
            <a:endParaRPr lang="en-US">
              <a:latin typeface="Calibri" pitchFamily="34" charset="0"/>
            </a:endParaRPr>
          </a:p>
        </p:txBody>
      </p:sp>
    </p:spTree>
    <p:extLst>
      <p:ext uri="{BB962C8B-B14F-4D97-AF65-F5344CB8AC3E}">
        <p14:creationId xmlns:p14="http://schemas.microsoft.com/office/powerpoint/2010/main" val="384409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that’s 3.5 followed</a:t>
            </a:r>
            <a:r>
              <a:rPr lang="en-US" sz="1200" kern="1200" baseline="0" dirty="0">
                <a:solidFill>
                  <a:schemeClr val="tx1"/>
                </a:solidFill>
                <a:effectLst/>
                <a:latin typeface="Arial" charset="0"/>
                <a:ea typeface="+mn-ea"/>
                <a:cs typeface="+mn-cs"/>
              </a:rPr>
              <a:t> by </a:t>
            </a:r>
            <a:r>
              <a:rPr lang="en-US" sz="1200" kern="1200" dirty="0">
                <a:solidFill>
                  <a:schemeClr val="tx1"/>
                </a:solidFill>
                <a:effectLst/>
                <a:latin typeface="Arial" charset="0"/>
                <a:ea typeface="+mn-ea"/>
                <a:cs typeface="+mn-cs"/>
              </a:rPr>
              <a:t>15 zeros (million-billion)</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B522483-8C8E-4B3A-A30D-AFC72413E861}" type="slidenum">
              <a:rPr lang="en-US" smtClean="0">
                <a:latin typeface="Calibri" pitchFamily="34" charset="0"/>
              </a:rPr>
              <a:pPr eaLnBrk="1" hangingPunct="1"/>
              <a:t>18</a:t>
            </a:fld>
            <a:endParaRPr lang="en-US">
              <a:latin typeface="Calibri" pitchFamily="34" charset="0"/>
            </a:endParaRPr>
          </a:p>
        </p:txBody>
      </p:sp>
    </p:spTree>
    <p:extLst>
      <p:ext uri="{BB962C8B-B14F-4D97-AF65-F5344CB8AC3E}">
        <p14:creationId xmlns:p14="http://schemas.microsoft.com/office/powerpoint/2010/main" val="31936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lvl="0" indent="-285750">
              <a:buFont typeface="Arial" panose="020B0604020202020204" pitchFamily="34" charset="0"/>
              <a:buChar char="•"/>
            </a:pPr>
            <a:r>
              <a:rPr lang="en-US" sz="1400" kern="1200" dirty="0">
                <a:solidFill>
                  <a:schemeClr val="tx1"/>
                </a:solidFill>
                <a:effectLst/>
                <a:latin typeface="Arial" charset="0"/>
                <a:ea typeface="+mn-ea"/>
                <a:cs typeface="+mn-cs"/>
              </a:rPr>
              <a:t>Here’s where we live!</a:t>
            </a:r>
          </a:p>
          <a:p>
            <a:pPr marL="0" lvl="0" indent="0">
              <a:buFont typeface="Arial" panose="020B0604020202020204" pitchFamily="34" charset="0"/>
              <a:buNone/>
            </a:pPr>
            <a:endParaRPr lang="en-US" sz="1400" kern="1200" dirty="0">
              <a:solidFill>
                <a:schemeClr val="tx1"/>
              </a:solidFill>
              <a:effectLst/>
              <a:latin typeface="Arial" charset="0"/>
              <a:ea typeface="+mn-ea"/>
              <a:cs typeface="+mn-cs"/>
            </a:endParaRPr>
          </a:p>
          <a:p>
            <a:pPr marL="285750" lvl="0" indent="-285750">
              <a:buFont typeface="Arial" panose="020B0604020202020204" pitchFamily="34" charset="0"/>
              <a:buChar char="•"/>
            </a:pPr>
            <a:r>
              <a:rPr lang="en-US" sz="1400" kern="1200" dirty="0">
                <a:solidFill>
                  <a:schemeClr val="tx1"/>
                </a:solidFill>
                <a:effectLst/>
                <a:latin typeface="Arial" charset="0"/>
                <a:ea typeface="+mn-ea"/>
                <a:cs typeface="+mn-cs"/>
              </a:rPr>
              <a:t>600 followed</a:t>
            </a:r>
            <a:r>
              <a:rPr lang="en-US" sz="1400" kern="1200" baseline="0" dirty="0">
                <a:solidFill>
                  <a:schemeClr val="tx1"/>
                </a:solidFill>
                <a:effectLst/>
                <a:latin typeface="Arial" charset="0"/>
                <a:ea typeface="+mn-ea"/>
                <a:cs typeface="+mn-cs"/>
              </a:rPr>
              <a:t> by</a:t>
            </a:r>
            <a:r>
              <a:rPr lang="en-US" sz="1400" kern="1200" dirty="0">
                <a:solidFill>
                  <a:schemeClr val="tx1"/>
                </a:solidFill>
                <a:effectLst/>
                <a:latin typeface="Arial" charset="0"/>
                <a:ea typeface="+mn-ea"/>
                <a:cs typeface="+mn-cs"/>
              </a:rPr>
              <a:t> 15 zeros</a:t>
            </a:r>
          </a:p>
          <a:p>
            <a:pPr marL="285750" lvl="0" indent="-285750">
              <a:buFont typeface="Arial" panose="020B0604020202020204" pitchFamily="34" charset="0"/>
              <a:buChar char="•"/>
            </a:pPr>
            <a:endParaRPr lang="en-US" sz="1400" kern="1200" dirty="0">
              <a:solidFill>
                <a:schemeClr val="tx1"/>
              </a:solidFill>
              <a:effectLst/>
              <a:latin typeface="Arial" charset="0"/>
              <a:ea typeface="+mn-ea"/>
              <a:cs typeface="+mn-cs"/>
            </a:endParaRPr>
          </a:p>
          <a:p>
            <a:pPr marL="285750" lvl="0" indent="-285750">
              <a:buFont typeface="Arial" panose="020B0604020202020204" pitchFamily="34" charset="0"/>
              <a:buChar char="•"/>
            </a:pPr>
            <a:r>
              <a:rPr lang="en-US" sz="1400" kern="1200" dirty="0">
                <a:solidFill>
                  <a:schemeClr val="tx1"/>
                </a:solidFill>
                <a:effectLst/>
                <a:latin typeface="Arial" charset="0"/>
                <a:ea typeface="+mn-ea"/>
                <a:cs typeface="+mn-cs"/>
              </a:rPr>
              <a:t>our Sun orbits the center of the Milky Way galaxy at a distance of about 25,000 light-years from the galactic center (about 150 million-billion miles), completing one revolution in about 225–250 million years.</a:t>
            </a:r>
          </a:p>
          <a:p>
            <a:pPr marL="285750" lvl="0" indent="-285750">
              <a:buFont typeface="Arial" panose="020B0604020202020204" pitchFamily="34" charset="0"/>
              <a:buChar char="•"/>
            </a:pPr>
            <a:endParaRPr lang="en-US" sz="1400" kern="1200" dirty="0">
              <a:solidFill>
                <a:schemeClr val="tx1"/>
              </a:solidFill>
              <a:effectLst/>
              <a:latin typeface="Arial" charset="0"/>
              <a:ea typeface="+mn-ea"/>
              <a:cs typeface="+mn-cs"/>
            </a:endParaRPr>
          </a:p>
          <a:p>
            <a:pPr marL="742950" lvl="1" indent="-285750">
              <a:buFont typeface="Arial" panose="020B0604020202020204" pitchFamily="34" charset="0"/>
              <a:buChar char="•"/>
            </a:pPr>
            <a:r>
              <a:rPr lang="en-US" sz="1400" dirty="0"/>
              <a:t>It travels at a speed of 12 miles per second / that’s about </a:t>
            </a:r>
            <a:r>
              <a:rPr lang="en-US" sz="1400" b="1" dirty="0"/>
              <a:t>45,000 kilometers per hour</a:t>
            </a:r>
            <a:r>
              <a:rPr lang="en-US" sz="1400" dirty="0"/>
              <a:t>.</a:t>
            </a:r>
            <a:endParaRPr lang="en-US" sz="1400" kern="1200" dirty="0">
              <a:solidFill>
                <a:schemeClr val="tx1"/>
              </a:solidFill>
              <a:effectLst/>
              <a:latin typeface="Arial" charset="0"/>
              <a:ea typeface="+mn-ea"/>
              <a:cs typeface="+mn-cs"/>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0DEADAB2-2310-4BA3-BA12-12D89971F0F7}" type="slidenum">
              <a:rPr lang="en-US" smtClean="0">
                <a:latin typeface="Calibri" pitchFamily="34" charset="0"/>
              </a:rPr>
              <a:pPr eaLnBrk="1" hangingPunct="1"/>
              <a:t>19</a:t>
            </a:fld>
            <a:endParaRPr lang="en-US">
              <a:latin typeface="Calibri" pitchFamily="34" charset="0"/>
            </a:endParaRPr>
          </a:p>
        </p:txBody>
      </p:sp>
    </p:spTree>
    <p:extLst>
      <p:ext uri="{BB962C8B-B14F-4D97-AF65-F5344CB8AC3E}">
        <p14:creationId xmlns:p14="http://schemas.microsoft.com/office/powerpoint/2010/main" val="74389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David wrote this thousands of years ago without any concept of the Hubble Space Telescope</a:t>
            </a:r>
          </a:p>
          <a:p>
            <a:endParaRPr lang="en-US" dirty="0"/>
          </a:p>
          <a:p>
            <a:r>
              <a:rPr lang="en-US" dirty="0"/>
              <a:t>Probably influenced by what he saw and experienced in his days as a shepherd boy</a:t>
            </a:r>
          </a:p>
          <a:p>
            <a:endParaRPr lang="en-US" dirty="0"/>
          </a:p>
          <a:p>
            <a:r>
              <a:rPr lang="en-US" dirty="0"/>
              <a:t>So much of their lives would have been lived outdoors</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DE642BB-AB50-470C-A9C9-2D47F4FB0B32}" type="slidenum">
              <a:rPr lang="en-US" smtClean="0">
                <a:latin typeface="Calibri" pitchFamily="34" charset="0"/>
              </a:rPr>
              <a:pPr eaLnBrk="1" hangingPunct="1"/>
              <a:t>2</a:t>
            </a:fld>
            <a:endParaRPr lang="en-US">
              <a:latin typeface="Calibri" pitchFamily="34" charset="0"/>
            </a:endParaRPr>
          </a:p>
        </p:txBody>
      </p:sp>
    </p:spTree>
    <p:extLst>
      <p:ext uri="{BB962C8B-B14F-4D97-AF65-F5344CB8AC3E}">
        <p14:creationId xmlns:p14="http://schemas.microsoft.com/office/powerpoint/2010/main" val="585475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lvl="0" indent="-285750">
              <a:buFont typeface="Arial" panose="020B0604020202020204" pitchFamily="34" charset="0"/>
              <a:buChar char="•"/>
            </a:pPr>
            <a:r>
              <a:rPr lang="en-US" sz="1200" kern="1200" dirty="0">
                <a:solidFill>
                  <a:schemeClr val="tx1"/>
                </a:solidFill>
                <a:effectLst/>
                <a:latin typeface="Arial" charset="0"/>
                <a:ea typeface="+mn-ea"/>
                <a:cs typeface="+mn-cs"/>
              </a:rPr>
              <a:t>200 – 400 billion stars (of which our sun is but one)</a:t>
            </a:r>
          </a:p>
          <a:p>
            <a:pPr marL="285750" lvl="0" indent="-285750">
              <a:buFont typeface="Arial" panose="020B0604020202020204" pitchFamily="34" charset="0"/>
              <a:buChar char="•"/>
            </a:pPr>
            <a:endParaRPr lang="en-US" sz="1200" kern="1200" dirty="0">
              <a:solidFill>
                <a:schemeClr val="tx1"/>
              </a:solidFill>
              <a:effectLst/>
              <a:latin typeface="Arial" charset="0"/>
              <a:ea typeface="+mn-ea"/>
              <a:cs typeface="+mn-cs"/>
            </a:endParaRPr>
          </a:p>
          <a:p>
            <a:pPr marL="285750" lvl="0" indent="-285750">
              <a:buFont typeface="Arial" panose="020B0604020202020204" pitchFamily="34" charset="0"/>
              <a:buChar char="•"/>
            </a:pPr>
            <a:r>
              <a:rPr lang="en-US" sz="1200" kern="1200" dirty="0">
                <a:solidFill>
                  <a:schemeClr val="tx1"/>
                </a:solidFill>
                <a:effectLst/>
                <a:latin typeface="Arial" charset="0"/>
                <a:ea typeface="+mn-ea"/>
                <a:cs typeface="+mn-cs"/>
              </a:rPr>
              <a:t>to count this number of stars at 1/second, it would take you 2,500 years</a:t>
            </a:r>
          </a:p>
          <a:p>
            <a:pPr marL="285750" lvl="0" indent="-285750">
              <a:buFont typeface="Arial" panose="020B0604020202020204" pitchFamily="34" charset="0"/>
              <a:buChar char="•"/>
            </a:pPr>
            <a:endParaRPr lang="en-US" sz="1200" kern="1200" dirty="0">
              <a:solidFill>
                <a:schemeClr val="tx1"/>
              </a:solidFill>
              <a:effectLst/>
              <a:latin typeface="Arial" charset="0"/>
              <a:ea typeface="+mn-ea"/>
              <a:cs typeface="+mn-cs"/>
            </a:endParaRPr>
          </a:p>
          <a:p>
            <a:pPr marL="285750" lvl="0" indent="-285750">
              <a:buFont typeface="Arial" panose="020B0604020202020204" pitchFamily="34" charset="0"/>
              <a:buChar char="•"/>
            </a:pPr>
            <a:r>
              <a:rPr lang="en-US" sz="1200" kern="1200" dirty="0">
                <a:solidFill>
                  <a:schemeClr val="tx1"/>
                </a:solidFill>
                <a:effectLst/>
                <a:latin typeface="Arial" charset="0"/>
                <a:ea typeface="+mn-ea"/>
                <a:cs typeface="+mn-cs"/>
              </a:rPr>
              <a:t>separated by billions of miles</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0F1C30CE-FFCB-42A1-BC05-7D2B626E5A46}" type="slidenum">
              <a:rPr lang="en-US" smtClean="0">
                <a:latin typeface="Calibri" pitchFamily="34" charset="0"/>
              </a:rPr>
              <a:pPr eaLnBrk="1" hangingPunct="1"/>
              <a:t>20</a:t>
            </a:fld>
            <a:endParaRPr lang="en-US">
              <a:latin typeface="Calibri" pitchFamily="34" charset="0"/>
            </a:endParaRPr>
          </a:p>
        </p:txBody>
      </p:sp>
    </p:spTree>
    <p:extLst>
      <p:ext uri="{BB962C8B-B14F-4D97-AF65-F5344CB8AC3E}">
        <p14:creationId xmlns:p14="http://schemas.microsoft.com/office/powerpoint/2010/main" val="267860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called the Seven Sisters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found 3x in the Bible: Job 9:9; 38:31; Amos 5:8</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440 light years away in the Milky Way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4.4 million-billion kms (</a:t>
            </a:r>
            <a:r>
              <a:rPr lang="en-US" sz="1400" b="1" kern="1200" dirty="0">
                <a:solidFill>
                  <a:schemeClr val="tx1"/>
                </a:solidFill>
                <a:effectLst/>
                <a:latin typeface="Arial" charset="0"/>
                <a:ea typeface="+mn-ea"/>
                <a:cs typeface="+mn-cs"/>
              </a:rPr>
              <a:t>2,640 million-million miles</a:t>
            </a:r>
            <a:r>
              <a:rPr lang="en-US" sz="1400" kern="1200" dirty="0">
                <a:solidFill>
                  <a:schemeClr val="tx1"/>
                </a:solidFill>
                <a:effectLst/>
                <a:latin typeface="Arial" charset="0"/>
                <a:ea typeface="+mn-ea"/>
                <a:cs typeface="+mn-cs"/>
              </a:rPr>
              <a:t>)</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1604458-7E20-4341-B72C-A360EA504EE4}" type="slidenum">
              <a:rPr lang="en-US" smtClean="0">
                <a:latin typeface="Calibri" pitchFamily="34" charset="0"/>
              </a:rPr>
              <a:pPr eaLnBrk="1" hangingPunct="1"/>
              <a:t>21</a:t>
            </a:fld>
            <a:endParaRPr lang="en-US">
              <a:latin typeface="Calibri" pitchFamily="34" charset="0"/>
            </a:endParaRPr>
          </a:p>
        </p:txBody>
      </p:sp>
    </p:spTree>
    <p:extLst>
      <p:ext uri="{BB962C8B-B14F-4D97-AF65-F5344CB8AC3E}">
        <p14:creationId xmlns:p14="http://schemas.microsoft.com/office/powerpoint/2010/main" val="74853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b="1" kern="1200" dirty="0">
                <a:solidFill>
                  <a:schemeClr val="tx1"/>
                </a:solidFill>
                <a:effectLst/>
                <a:latin typeface="Arial" charset="0"/>
                <a:ea typeface="+mn-ea"/>
                <a:cs typeface="+mn-cs"/>
              </a:rPr>
              <a:t>nebulas</a:t>
            </a:r>
            <a:r>
              <a:rPr lang="en-US" sz="1200" kern="1200" dirty="0">
                <a:solidFill>
                  <a:schemeClr val="tx1"/>
                </a:solidFill>
                <a:effectLst/>
                <a:latin typeface="Arial" charset="0"/>
                <a:ea typeface="+mn-ea"/>
                <a:cs typeface="+mn-cs"/>
              </a:rPr>
              <a:t> = clouds of dust, hydrogen &amp; helium from dying stars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650 light years away (almost same as Betelgeuse)</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6.5 million-billion kms </a:t>
            </a:r>
            <a:r>
              <a:rPr lang="en-US" sz="1400" kern="1200" dirty="0">
                <a:solidFill>
                  <a:schemeClr val="tx1"/>
                </a:solidFill>
                <a:effectLst/>
                <a:latin typeface="Arial" charset="0"/>
                <a:ea typeface="+mn-ea"/>
                <a:cs typeface="+mn-cs"/>
              </a:rPr>
              <a:t>(</a:t>
            </a:r>
            <a:r>
              <a:rPr lang="en-US" sz="1400" b="1" kern="1200" dirty="0">
                <a:solidFill>
                  <a:schemeClr val="tx1"/>
                </a:solidFill>
                <a:effectLst/>
                <a:latin typeface="Arial" charset="0"/>
                <a:ea typeface="+mn-ea"/>
                <a:cs typeface="+mn-cs"/>
              </a:rPr>
              <a:t>4 million-billion miles</a:t>
            </a:r>
            <a:r>
              <a:rPr lang="en-US" sz="1400" kern="1200" dirty="0">
                <a:solidFill>
                  <a:schemeClr val="tx1"/>
                </a:solidFill>
                <a:effectLst/>
                <a:latin typeface="Arial" charset="0"/>
                <a:ea typeface="+mn-ea"/>
                <a:cs typeface="+mn-cs"/>
              </a:rPr>
              <a:t>)</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4A2AD290-4254-46B9-8CFD-08E06EE0D148}" type="slidenum">
              <a:rPr lang="en-US" smtClean="0">
                <a:latin typeface="Calibri" pitchFamily="34" charset="0"/>
              </a:rPr>
              <a:pPr eaLnBrk="1" hangingPunct="1"/>
              <a:t>22</a:t>
            </a:fld>
            <a:endParaRPr lang="en-US">
              <a:latin typeface="Calibri" pitchFamily="34" charset="0"/>
            </a:endParaRPr>
          </a:p>
        </p:txBody>
      </p:sp>
    </p:spTree>
    <p:extLst>
      <p:ext uri="{BB962C8B-B14F-4D97-AF65-F5344CB8AC3E}">
        <p14:creationId xmlns:p14="http://schemas.microsoft.com/office/powerpoint/2010/main" val="320044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dirty="0" err="1">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Herbig</a:t>
            </a:r>
            <a:r>
              <a:rPr lang="en-US" sz="12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n-US" sz="1200" b="1" dirty="0" err="1">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Haro</a:t>
            </a:r>
            <a:r>
              <a:rPr lang="en-US" sz="12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Jet</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1,350 light years away (still in our galaxy)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100 million-billion kms</a:t>
            </a:r>
          </a:p>
          <a:p>
            <a:pPr marL="628650" lvl="1"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400" kern="1200" dirty="0">
                <a:solidFill>
                  <a:schemeClr val="tx1"/>
                </a:solidFill>
                <a:effectLst/>
                <a:latin typeface="Arial" charset="0"/>
                <a:ea typeface="+mn-ea"/>
                <a:cs typeface="+mn-cs"/>
              </a:rPr>
              <a:t>Birth of new star</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4A2AD290-4254-46B9-8CFD-08E06EE0D148}" type="slidenum">
              <a:rPr lang="en-US" smtClean="0">
                <a:latin typeface="Calibri" pitchFamily="34" charset="0"/>
              </a:rPr>
              <a:pPr eaLnBrk="1" hangingPunct="1"/>
              <a:t>23</a:t>
            </a:fld>
            <a:endParaRPr lang="en-US">
              <a:latin typeface="Calibri" pitchFamily="34" charset="0"/>
            </a:endParaRPr>
          </a:p>
        </p:txBody>
      </p:sp>
    </p:spTree>
    <p:extLst>
      <p:ext uri="{BB962C8B-B14F-4D97-AF65-F5344CB8AC3E}">
        <p14:creationId xmlns:p14="http://schemas.microsoft.com/office/powerpoint/2010/main" val="3926934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1,470 light years away (still in our galaxy)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100 million-billion kms</a:t>
            </a:r>
          </a:p>
          <a:p>
            <a:pPr marL="628650" lvl="1"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400" kern="1200" dirty="0">
                <a:solidFill>
                  <a:schemeClr val="tx1"/>
                </a:solidFill>
                <a:effectLst/>
                <a:latin typeface="Arial" charset="0"/>
                <a:ea typeface="+mn-ea"/>
                <a:cs typeface="+mn-cs"/>
              </a:rPr>
              <a:t>Explosion of a star 20x bigger than our sun</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4A2AD290-4254-46B9-8CFD-08E06EE0D148}" type="slidenum">
              <a:rPr lang="en-US" smtClean="0">
                <a:latin typeface="Calibri" pitchFamily="34" charset="0"/>
              </a:rPr>
              <a:pPr eaLnBrk="1" hangingPunct="1"/>
              <a:t>24</a:t>
            </a:fld>
            <a:endParaRPr lang="en-US">
              <a:latin typeface="Calibri" pitchFamily="34" charset="0"/>
            </a:endParaRPr>
          </a:p>
        </p:txBody>
      </p:sp>
    </p:spTree>
    <p:extLst>
      <p:ext uri="{BB962C8B-B14F-4D97-AF65-F5344CB8AC3E}">
        <p14:creationId xmlns:p14="http://schemas.microsoft.com/office/powerpoint/2010/main" val="2235417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1,500 light years away</a:t>
            </a: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15 million-billion kms (9 million-billion miles away)</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6228B97C-E137-45C3-84FE-E152EFD732D9}" type="slidenum">
              <a:rPr lang="en-US" smtClean="0">
                <a:latin typeface="Calibri" pitchFamily="34" charset="0"/>
              </a:rPr>
              <a:pPr eaLnBrk="1" hangingPunct="1"/>
              <a:t>25</a:t>
            </a:fld>
            <a:endParaRPr lang="en-US">
              <a:latin typeface="Calibri" pitchFamily="34" charset="0"/>
            </a:endParaRPr>
          </a:p>
        </p:txBody>
      </p:sp>
    </p:spTree>
    <p:extLst>
      <p:ext uri="{BB962C8B-B14F-4D97-AF65-F5344CB8AC3E}">
        <p14:creationId xmlns:p14="http://schemas.microsoft.com/office/powerpoint/2010/main" val="781027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3000 light years away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30 million-billion kms</a:t>
            </a:r>
            <a:endParaRPr lang="en-US" sz="1400" kern="1200" dirty="0">
              <a:solidFill>
                <a:schemeClr val="tx1"/>
              </a:solidFill>
              <a:effectLst/>
              <a:latin typeface="Arial" charset="0"/>
              <a:ea typeface="+mn-ea"/>
              <a:cs typeface="+mn-cs"/>
            </a:endParaRPr>
          </a:p>
          <a:p>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kern="1200" dirty="0">
                <a:solidFill>
                  <a:schemeClr val="tx1"/>
                </a:solidFill>
                <a:effectLst/>
                <a:latin typeface="Arial" charset="0"/>
                <a:ea typeface="+mn-ea"/>
                <a:cs typeface="+mn-cs"/>
              </a:rPr>
              <a:t>or, 18 million-billion</a:t>
            </a:r>
            <a:r>
              <a:rPr lang="en-US" kern="1200" baseline="0" dirty="0">
                <a:solidFill>
                  <a:schemeClr val="tx1"/>
                </a:solidFill>
                <a:effectLst/>
                <a:latin typeface="Arial" charset="0"/>
                <a:ea typeface="+mn-ea"/>
                <a:cs typeface="+mn-cs"/>
              </a:rPr>
              <a:t> miles</a:t>
            </a:r>
            <a:endParaRPr 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1891ECFE-C6F6-47BC-88E5-59A69B2896B9}" type="slidenum">
              <a:rPr lang="en-US" smtClean="0">
                <a:latin typeface="Calibri" pitchFamily="34" charset="0"/>
              </a:rPr>
              <a:pPr eaLnBrk="1" hangingPunct="1"/>
              <a:t>26</a:t>
            </a:fld>
            <a:endParaRPr lang="en-US">
              <a:latin typeface="Calibri" pitchFamily="34" charset="0"/>
            </a:endParaRPr>
          </a:p>
        </p:txBody>
      </p:sp>
    </p:spTree>
    <p:extLst>
      <p:ext uri="{BB962C8B-B14F-4D97-AF65-F5344CB8AC3E}">
        <p14:creationId xmlns:p14="http://schemas.microsoft.com/office/powerpoint/2010/main" val="1433334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7000 light years away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70 million-billion kms</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Or, 400 million x as far away as our sun</a:t>
            </a:r>
            <a:endParaRPr lang="en-US" sz="1400" kern="1200" dirty="0">
              <a:solidFill>
                <a:schemeClr val="tx1"/>
              </a:solidFill>
              <a:effectLst/>
              <a:latin typeface="Arial" charset="0"/>
              <a:ea typeface="+mn-ea"/>
              <a:cs typeface="+mn-cs"/>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FE62A7FC-26FF-4E73-AECF-978260D421DF}" type="slidenum">
              <a:rPr lang="en-US" smtClean="0">
                <a:latin typeface="Calibri" pitchFamily="34" charset="0"/>
              </a:rPr>
              <a:pPr eaLnBrk="1" hangingPunct="1"/>
              <a:t>27</a:t>
            </a:fld>
            <a:endParaRPr lang="en-US">
              <a:latin typeface="Calibri" pitchFamily="34" charset="0"/>
            </a:endParaRPr>
          </a:p>
        </p:txBody>
      </p:sp>
    </p:spTree>
    <p:extLst>
      <p:ext uri="{BB962C8B-B14F-4D97-AF65-F5344CB8AC3E}">
        <p14:creationId xmlns:p14="http://schemas.microsoft.com/office/powerpoint/2010/main" val="3683921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hydrogen gas pillar is 10 trillion kms high</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stars being birthed out of the death of some older stars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these nubs are bigger than our solar system</a:t>
            </a:r>
            <a:endParaRPr lang="en-US" sz="1400" kern="1200" dirty="0">
              <a:solidFill>
                <a:schemeClr val="tx1"/>
              </a:solidFill>
              <a:effectLst/>
              <a:latin typeface="Arial" charset="0"/>
              <a:ea typeface="+mn-ea"/>
              <a:cs typeface="+mn-cs"/>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FE62A7FC-26FF-4E73-AECF-978260D421DF}" type="slidenum">
              <a:rPr lang="en-US" smtClean="0">
                <a:latin typeface="Calibri" pitchFamily="34" charset="0"/>
              </a:rPr>
              <a:pPr eaLnBrk="1" hangingPunct="1"/>
              <a:t>28</a:t>
            </a:fld>
            <a:endParaRPr lang="en-US">
              <a:latin typeface="Calibri" pitchFamily="34" charset="0"/>
            </a:endParaRPr>
          </a:p>
        </p:txBody>
      </p:sp>
    </p:spTree>
    <p:extLst>
      <p:ext uri="{BB962C8B-B14F-4D97-AF65-F5344CB8AC3E}">
        <p14:creationId xmlns:p14="http://schemas.microsoft.com/office/powerpoint/2010/main" val="244065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8000 light years away (still in our galaxy)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80 million-billion kms</a:t>
            </a:r>
            <a:endParaRPr lang="en-US" sz="1400" kern="1200" dirty="0">
              <a:solidFill>
                <a:schemeClr val="tx1"/>
              </a:solidFill>
              <a:effectLst/>
              <a:latin typeface="Arial" charset="0"/>
              <a:ea typeface="+mn-ea"/>
              <a:cs typeface="+mn-cs"/>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6228B97C-E137-45C3-84FE-E152EFD732D9}" type="slidenum">
              <a:rPr lang="en-US" smtClean="0">
                <a:latin typeface="Calibri" pitchFamily="34" charset="0"/>
              </a:rPr>
              <a:pPr eaLnBrk="1" hangingPunct="1"/>
              <a:t>29</a:t>
            </a:fld>
            <a:endParaRPr lang="en-US">
              <a:latin typeface="Calibri" pitchFamily="34" charset="0"/>
            </a:endParaRPr>
          </a:p>
        </p:txBody>
      </p:sp>
    </p:spTree>
    <p:extLst>
      <p:ext uri="{BB962C8B-B14F-4D97-AF65-F5344CB8AC3E}">
        <p14:creationId xmlns:p14="http://schemas.microsoft.com/office/powerpoint/2010/main" val="91400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244" indent="-171244">
              <a:spcAft>
                <a:spcPts val="1199"/>
              </a:spcAft>
              <a:buFont typeface="Arial" panose="020B0604020202020204" pitchFamily="34" charset="0"/>
              <a:buChar char="•"/>
            </a:pPr>
            <a:r>
              <a:rPr lang="en-US" dirty="0">
                <a:latin typeface="Century Gothic" panose="020B0502020202020204" pitchFamily="34" charset="0"/>
              </a:rPr>
              <a:t>I WANT TO TAKE YOU ON A JOURNEY INTO THE HEAVENS THAT DECLARE THE GLORY OF GOD</a:t>
            </a:r>
          </a:p>
          <a:p>
            <a:pPr marL="171244" indent="-171244">
              <a:spcAft>
                <a:spcPts val="1199"/>
              </a:spcAft>
              <a:buFont typeface="Arial" panose="020B0604020202020204" pitchFamily="34" charset="0"/>
              <a:buChar char="•"/>
            </a:pPr>
            <a:endParaRPr lang="en-US" dirty="0">
              <a:latin typeface="Century Gothic" panose="020B0502020202020204" pitchFamily="34" charset="0"/>
            </a:endParaRPr>
          </a:p>
          <a:p>
            <a:pPr marL="171244" indent="-171244">
              <a:spcAft>
                <a:spcPts val="1199"/>
              </a:spcAft>
              <a:buFont typeface="Arial" panose="020B0604020202020204" pitchFamily="34" charset="0"/>
              <a:buChar char="•"/>
            </a:pPr>
            <a:r>
              <a:rPr lang="en-US" dirty="0">
                <a:latin typeface="Century Gothic" panose="020B0502020202020204" pitchFamily="34" charset="0"/>
              </a:rPr>
              <a:t>November 20, 1995</a:t>
            </a:r>
          </a:p>
          <a:p>
            <a:pPr marL="171244" indent="-171244">
              <a:spcAft>
                <a:spcPts val="1199"/>
              </a:spcAft>
              <a:buFont typeface="Arial" panose="020B0604020202020204" pitchFamily="34" charset="0"/>
              <a:buChar char="•"/>
            </a:pPr>
            <a:endParaRPr lang="en-US" dirty="0">
              <a:latin typeface="Century Gothic" panose="020B0502020202020204" pitchFamily="34" charset="0"/>
            </a:endParaRPr>
          </a:p>
          <a:p>
            <a:pPr marL="171244" indent="-171244">
              <a:spcAft>
                <a:spcPts val="1199"/>
              </a:spcAft>
              <a:buFont typeface="Arial" panose="020B0604020202020204" pitchFamily="34" charset="0"/>
              <a:buChar char="•"/>
            </a:pPr>
            <a:r>
              <a:rPr lang="en-US" dirty="0">
                <a:latin typeface="Century Gothic" panose="020B0502020202020204" pitchFamily="34" charset="0"/>
              </a:rPr>
              <a:t>my first intro to the Hubble Space Telescope</a:t>
            </a:r>
          </a:p>
          <a:p>
            <a:pPr marL="171244" indent="-171244">
              <a:spcAft>
                <a:spcPts val="1199"/>
              </a:spcAft>
              <a:buFont typeface="Arial" panose="020B0604020202020204" pitchFamily="34" charset="0"/>
              <a:buChar char="•"/>
            </a:pPr>
            <a:endParaRPr lang="en-US" dirty="0">
              <a:latin typeface="Century Gothic" panose="020B0502020202020204" pitchFamily="34" charset="0"/>
            </a:endParaRPr>
          </a:p>
          <a:p>
            <a:pPr marL="171244" indent="-171244">
              <a:spcAft>
                <a:spcPts val="1199"/>
              </a:spcAft>
              <a:buFont typeface="Arial" panose="020B0604020202020204" pitchFamily="34" charset="0"/>
              <a:buChar char="•"/>
            </a:pPr>
            <a:r>
              <a:rPr lang="en-US" dirty="0">
                <a:latin typeface="Century Gothic" panose="020B0502020202020204" pitchFamily="34" charset="0"/>
              </a:rPr>
              <a:t>Saw this magazine at a newsstand in New </a:t>
            </a:r>
            <a:r>
              <a:rPr lang="en-US" dirty="0" err="1">
                <a:latin typeface="Century Gothic" panose="020B0502020202020204" pitchFamily="34" charset="0"/>
              </a:rPr>
              <a:t>Delhi,India</a:t>
            </a:r>
            <a:endParaRPr lang="en-US" dirty="0">
              <a:latin typeface="Century Gothic" panose="020B0502020202020204"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89647DEF-C078-476D-8D9B-3C9C6E5245CB}" type="slidenum">
              <a:rPr lang="en-US" smtClean="0">
                <a:latin typeface="Calibri" pitchFamily="34" charset="0"/>
              </a:rPr>
              <a:pPr eaLnBrk="1" hangingPunct="1"/>
              <a:t>3</a:t>
            </a:fld>
            <a:endParaRPr lang="en-US">
              <a:latin typeface="Calibri" pitchFamily="34" charset="0"/>
            </a:endParaRPr>
          </a:p>
        </p:txBody>
      </p:sp>
    </p:spTree>
    <p:extLst>
      <p:ext uri="{BB962C8B-B14F-4D97-AF65-F5344CB8AC3E}">
        <p14:creationId xmlns:p14="http://schemas.microsoft.com/office/powerpoint/2010/main" val="1971572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10,000 light years away (still in our galaxy)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100 million-billion kms (60 million-billion miles)</a:t>
            </a:r>
            <a:endParaRPr lang="en-US" sz="1400" kern="1200" dirty="0">
              <a:solidFill>
                <a:schemeClr val="tx1"/>
              </a:solidFill>
              <a:effectLst/>
              <a:latin typeface="Arial" charset="0"/>
              <a:ea typeface="+mn-ea"/>
              <a:cs typeface="+mn-cs"/>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4A2AD290-4254-46B9-8CFD-08E06EE0D148}" type="slidenum">
              <a:rPr lang="en-US" smtClean="0">
                <a:latin typeface="Calibri" pitchFamily="34" charset="0"/>
              </a:rPr>
              <a:pPr eaLnBrk="1" hangingPunct="1"/>
              <a:t>30</a:t>
            </a:fld>
            <a:endParaRPr lang="en-US">
              <a:latin typeface="Calibri" pitchFamily="34" charset="0"/>
            </a:endParaRPr>
          </a:p>
        </p:txBody>
      </p:sp>
    </p:spTree>
    <p:extLst>
      <p:ext uri="{BB962C8B-B14F-4D97-AF65-F5344CB8AC3E}">
        <p14:creationId xmlns:p14="http://schemas.microsoft.com/office/powerpoint/2010/main" val="2879830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17,000 light years away (still in our neighborhood)</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170 million-billion kms (</a:t>
            </a:r>
            <a:r>
              <a:rPr lang="en-US" sz="1200" b="1" kern="1200" dirty="0">
                <a:solidFill>
                  <a:schemeClr val="tx1"/>
                </a:solidFill>
                <a:effectLst/>
                <a:latin typeface="Arial" charset="0"/>
                <a:ea typeface="+mn-ea"/>
                <a:cs typeface="+mn-cs"/>
              </a:rPr>
              <a:t>102 million-billion miles</a:t>
            </a:r>
            <a:r>
              <a:rPr lang="en-US" sz="1200" kern="1200" dirty="0">
                <a:solidFill>
                  <a:schemeClr val="tx1"/>
                </a:solidFill>
                <a:effectLst/>
                <a:latin typeface="Arial" charset="0"/>
                <a:ea typeface="+mn-ea"/>
                <a:cs typeface="+mn-cs"/>
              </a:rPr>
              <a:t>)</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A </a:t>
            </a:r>
            <a:r>
              <a:rPr lang="en-US" sz="1200" b="1" kern="1200" dirty="0">
                <a:solidFill>
                  <a:schemeClr val="tx1"/>
                </a:solidFill>
                <a:effectLst/>
                <a:latin typeface="Arial" charset="0"/>
                <a:ea typeface="+mn-ea"/>
                <a:cs typeface="+mn-cs"/>
              </a:rPr>
              <a:t>neutron star </a:t>
            </a:r>
            <a:r>
              <a:rPr lang="en-US" sz="1200" kern="1200" dirty="0">
                <a:solidFill>
                  <a:schemeClr val="tx1"/>
                </a:solidFill>
                <a:effectLst/>
                <a:latin typeface="Arial" charset="0"/>
                <a:ea typeface="+mn-ea"/>
                <a:cs typeface="+mn-cs"/>
              </a:rPr>
              <a:t>is the densest known object in the universe, with a mass twice that of our sun packed into a sphere about 12 kms across</a:t>
            </a:r>
          </a:p>
          <a:p>
            <a:pPr marL="628650" lvl="1"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Arial" charset="0"/>
                <a:ea typeface="+mn-ea"/>
                <a:cs typeface="+mn-cs"/>
              </a:rPr>
              <a:t>Related to pulsars</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A teaspoon could weigh millions or billions of tons (billions</a:t>
            </a:r>
            <a:r>
              <a:rPr lang="en-US" sz="1200" kern="1200" baseline="0" dirty="0">
                <a:solidFill>
                  <a:schemeClr val="tx1"/>
                </a:solidFill>
                <a:effectLst/>
                <a:latin typeface="Arial" charset="0"/>
                <a:ea typeface="+mn-ea"/>
                <a:cs typeface="+mn-cs"/>
              </a:rPr>
              <a:t> of </a:t>
            </a:r>
            <a:r>
              <a:rPr lang="en-US" sz="1200" kern="1200" baseline="0" dirty="0" err="1">
                <a:solidFill>
                  <a:schemeClr val="tx1"/>
                </a:solidFill>
                <a:effectLst/>
                <a:latin typeface="Arial" charset="0"/>
                <a:ea typeface="+mn-ea"/>
                <a:cs typeface="+mn-cs"/>
              </a:rPr>
              <a:t>kgs</a:t>
            </a:r>
            <a:r>
              <a:rPr lang="en-US" sz="1200" kern="1200" baseline="0" dirty="0">
                <a:solidFill>
                  <a:schemeClr val="tx1"/>
                </a:solidFill>
                <a:effectLst/>
                <a:latin typeface="Arial" charset="0"/>
                <a:ea typeface="+mn-ea"/>
                <a:cs typeface="+mn-cs"/>
              </a:rPr>
              <a:t>)</a:t>
            </a:r>
            <a:endParaRPr lang="en-US" sz="1200" kern="1200" dirty="0">
              <a:solidFill>
                <a:schemeClr val="tx1"/>
              </a:solidFill>
              <a:effectLst/>
              <a:latin typeface="Arial" charset="0"/>
              <a:ea typeface="+mn-ea"/>
              <a:cs typeface="+mn-cs"/>
            </a:endParaRP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Formed when stars die and explode, the power released causing them to spin at 3,000 x/second</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Gravity pulls the matter in and fuses the electrons &amp; protons together which form neutrons</a:t>
            </a:r>
            <a:endParaRPr lang="en-US" sz="1400" kern="1200" dirty="0">
              <a:solidFill>
                <a:schemeClr val="tx1"/>
              </a:solidFill>
              <a:effectLst/>
              <a:latin typeface="Arial" charset="0"/>
              <a:ea typeface="+mn-ea"/>
              <a:cs typeface="+mn-cs"/>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18799131-0EEC-4F04-8B18-1AB098B9DAFF}" type="slidenum">
              <a:rPr lang="en-US" smtClean="0">
                <a:latin typeface="Calibri" pitchFamily="34" charset="0"/>
              </a:rPr>
              <a:pPr eaLnBrk="1" hangingPunct="1"/>
              <a:t>31</a:t>
            </a:fld>
            <a:endParaRPr lang="en-US">
              <a:latin typeface="Calibri" pitchFamily="34" charset="0"/>
            </a:endParaRPr>
          </a:p>
        </p:txBody>
      </p:sp>
    </p:spTree>
    <p:extLst>
      <p:ext uri="{BB962C8B-B14F-4D97-AF65-F5344CB8AC3E}">
        <p14:creationId xmlns:p14="http://schemas.microsoft.com/office/powerpoint/2010/main" val="2179124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160,000 light years away (still in our galaxy)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96 billion-billion miles (15 zeros)</a:t>
            </a:r>
            <a:endParaRPr lang="en-US" sz="1400" kern="1200" dirty="0">
              <a:solidFill>
                <a:schemeClr val="tx1"/>
              </a:solidFill>
              <a:effectLst/>
              <a:latin typeface="Arial" charset="0"/>
              <a:ea typeface="+mn-ea"/>
              <a:cs typeface="+mn-cs"/>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4A2AD290-4254-46B9-8CFD-08E06EE0D148}" type="slidenum">
              <a:rPr lang="en-US" smtClean="0">
                <a:latin typeface="Calibri" pitchFamily="34" charset="0"/>
              </a:rPr>
              <a:pPr eaLnBrk="1" hangingPunct="1"/>
              <a:t>32</a:t>
            </a:fld>
            <a:endParaRPr lang="en-US">
              <a:latin typeface="Calibri" pitchFamily="34" charset="0"/>
            </a:endParaRPr>
          </a:p>
        </p:txBody>
      </p:sp>
    </p:spTree>
    <p:extLst>
      <p:ext uri="{BB962C8B-B14F-4D97-AF65-F5344CB8AC3E}">
        <p14:creationId xmlns:p14="http://schemas.microsoft.com/office/powerpoint/2010/main" val="362043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28 million light years away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280 billion-billion kms</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has 700 billion suns (100x more than people on earth!)</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50,000 light years across (half the distance of the Milky Way)</a:t>
            </a:r>
            <a:endParaRPr lang="en-US" sz="1400" kern="1200" dirty="0">
              <a:solidFill>
                <a:schemeClr val="tx1"/>
              </a:solidFill>
              <a:effectLst/>
              <a:latin typeface="Arial" charset="0"/>
              <a:ea typeface="+mn-ea"/>
              <a:cs typeface="+mn-cs"/>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B75383EB-3C85-4BD5-80F1-4DFAED800E9A}" type="slidenum">
              <a:rPr lang="en-US" smtClean="0">
                <a:latin typeface="Calibri" pitchFamily="34" charset="0"/>
              </a:rPr>
              <a:pPr eaLnBrk="1" hangingPunct="1"/>
              <a:t>33</a:t>
            </a:fld>
            <a:endParaRPr lang="en-US">
              <a:latin typeface="Calibri" pitchFamily="34" charset="0"/>
            </a:endParaRPr>
          </a:p>
        </p:txBody>
      </p:sp>
    </p:spTree>
    <p:extLst>
      <p:ext uri="{BB962C8B-B14F-4D97-AF65-F5344CB8AC3E}">
        <p14:creationId xmlns:p14="http://schemas.microsoft.com/office/powerpoint/2010/main" val="3650126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31 million light years away</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310 billion-billion kms</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60,000 light years across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160 billion stars</a:t>
            </a:r>
            <a:endParaRPr lang="en-US" sz="1400" kern="1200" dirty="0">
              <a:solidFill>
                <a:schemeClr val="tx1"/>
              </a:solidFill>
              <a:effectLst/>
              <a:latin typeface="Arial" charset="0"/>
              <a:ea typeface="+mn-ea"/>
              <a:cs typeface="+mn-cs"/>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1EC569CF-1860-4361-B883-2D06C320622C}" type="slidenum">
              <a:rPr lang="en-US" smtClean="0">
                <a:latin typeface="Calibri" pitchFamily="34" charset="0"/>
              </a:rPr>
              <a:pPr eaLnBrk="1" hangingPunct="1"/>
              <a:t>34</a:t>
            </a:fld>
            <a:endParaRPr lang="en-US">
              <a:latin typeface="Calibri" pitchFamily="34" charset="0"/>
            </a:endParaRPr>
          </a:p>
        </p:txBody>
      </p:sp>
    </p:spTree>
    <p:extLst>
      <p:ext uri="{BB962C8B-B14F-4D97-AF65-F5344CB8AC3E}">
        <p14:creationId xmlns:p14="http://schemas.microsoft.com/office/powerpoint/2010/main" val="3119693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100 light years across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600 million-million kms</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Marks the exact position of the center of a black hole with a mass equivalent to 1 million of our suns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Matthew 24:30 talks about </a:t>
            </a:r>
            <a:r>
              <a:rPr lang="en-US" sz="1200" i="1" kern="1200" dirty="0">
                <a:solidFill>
                  <a:schemeClr val="tx1"/>
                </a:solidFill>
                <a:effectLst/>
                <a:latin typeface="Arial" charset="0"/>
                <a:ea typeface="+mn-ea"/>
                <a:cs typeface="+mn-cs"/>
              </a:rPr>
              <a:t>“a sign announcing the Son of Man will appear in the heavens”</a:t>
            </a:r>
            <a:endParaRPr lang="en-US" sz="1400" kern="1200" dirty="0">
              <a:solidFill>
                <a:schemeClr val="tx1"/>
              </a:solidFill>
              <a:effectLst/>
              <a:latin typeface="Arial" charset="0"/>
              <a:ea typeface="+mn-ea"/>
              <a:cs typeface="+mn-cs"/>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13D1DF76-7099-4162-ADED-7BEFE64CCBCE}" type="slidenum">
              <a:rPr lang="en-US" smtClean="0">
                <a:latin typeface="Calibri" pitchFamily="34" charset="0"/>
              </a:rPr>
              <a:pPr eaLnBrk="1" hangingPunct="1"/>
              <a:t>35</a:t>
            </a:fld>
            <a:endParaRPr lang="en-US">
              <a:latin typeface="Calibri" pitchFamily="34" charset="0"/>
            </a:endParaRPr>
          </a:p>
        </p:txBody>
      </p:sp>
    </p:spTree>
    <p:extLst>
      <p:ext uri="{BB962C8B-B14F-4D97-AF65-F5344CB8AC3E}">
        <p14:creationId xmlns:p14="http://schemas.microsoft.com/office/powerpoint/2010/main" val="1158887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2EABA12-ED09-4453-A68C-C70DBA88C547}" type="slidenum">
              <a:rPr lang="en-US" smtClean="0">
                <a:latin typeface="Calibri" pitchFamily="34" charset="0"/>
              </a:rPr>
              <a:pPr eaLnBrk="1" hangingPunct="1"/>
              <a:t>36</a:t>
            </a:fld>
            <a:endParaRPr lang="en-US">
              <a:latin typeface="Calibri" pitchFamily="34" charset="0"/>
            </a:endParaRPr>
          </a:p>
        </p:txBody>
      </p:sp>
    </p:spTree>
    <p:extLst>
      <p:ext uri="{BB962C8B-B14F-4D97-AF65-F5344CB8AC3E}">
        <p14:creationId xmlns:p14="http://schemas.microsoft.com/office/powerpoint/2010/main" val="665951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in July of 1997 Hubble sent images of galaxies</a:t>
            </a:r>
            <a:r>
              <a:rPr lang="en-US" sz="1200" b="1" kern="1200" dirty="0">
                <a:solidFill>
                  <a:schemeClr val="tx1"/>
                </a:solidFill>
                <a:effectLst/>
                <a:latin typeface="Arial" charset="0"/>
                <a:ea typeface="+mn-ea"/>
                <a:cs typeface="+mn-cs"/>
              </a:rPr>
              <a:t> 13 billion light years </a:t>
            </a:r>
            <a:r>
              <a:rPr lang="en-US" sz="1200" kern="1200" dirty="0">
                <a:solidFill>
                  <a:schemeClr val="tx1"/>
                </a:solidFill>
                <a:effectLst/>
                <a:latin typeface="Arial" charset="0"/>
                <a:ea typeface="+mn-ea"/>
                <a:cs typeface="+mn-cs"/>
              </a:rPr>
              <a:t>away</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6503C81B-502E-4375-93F6-3E7EED8EBDED}" type="slidenum">
              <a:rPr lang="en-US" smtClean="0">
                <a:latin typeface="Calibri" pitchFamily="34" charset="0"/>
              </a:rPr>
              <a:pPr eaLnBrk="1" hangingPunct="1"/>
              <a:t>37</a:t>
            </a:fld>
            <a:endParaRPr lang="en-US">
              <a:latin typeface="Calibri" pitchFamily="34" charset="0"/>
            </a:endParaRPr>
          </a:p>
        </p:txBody>
      </p:sp>
    </p:spTree>
    <p:extLst>
      <p:ext uri="{BB962C8B-B14F-4D97-AF65-F5344CB8AC3E}">
        <p14:creationId xmlns:p14="http://schemas.microsoft.com/office/powerpoint/2010/main" val="3190097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p>
            <a:pPr marL="171450" lvl="0" indent="-171450">
              <a:buFont typeface="Arial" panose="020B0604020202020204" pitchFamily="34" charset="0"/>
              <a:buChar char="•"/>
            </a:pPr>
            <a:r>
              <a:rPr lang="en-US" sz="1200" b="1" kern="1200" dirty="0">
                <a:solidFill>
                  <a:schemeClr val="tx1"/>
                </a:solidFill>
                <a:effectLst/>
                <a:latin typeface="Arial" charset="0"/>
                <a:ea typeface="+mn-ea"/>
                <a:cs typeface="+mn-cs"/>
              </a:rPr>
              <a:t>What does 13 billion light years mean?</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Remember, we said light travels at about the speed of </a:t>
            </a:r>
            <a:r>
              <a:rPr lang="en-US" sz="1200" b="0" kern="1200" dirty="0">
                <a:solidFill>
                  <a:schemeClr val="tx1"/>
                </a:solidFill>
                <a:effectLst/>
                <a:latin typeface="Arial" charset="0"/>
                <a:ea typeface="+mn-ea"/>
                <a:cs typeface="+mn-cs"/>
              </a:rPr>
              <a:t>300,000 kms/sec or 10 trillion kms/year (186,000 miles/sec or 6 trillion miles/year)</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If you multiply 6 trillion miles x 13 billion you’ll find that these newly photographed galaxies are &gt;78 trillion-billion miles away </a:t>
            </a:r>
            <a:r>
              <a:rPr lang="en-US" sz="1200" b="1" kern="1200" dirty="0">
                <a:solidFill>
                  <a:schemeClr val="tx1"/>
                </a:solidFill>
                <a:effectLst/>
                <a:latin typeface="Arial" charset="0"/>
                <a:ea typeface="+mn-ea"/>
                <a:cs typeface="+mn-cs"/>
              </a:rPr>
              <a:t>(78 + 21 zeros)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Arial" charset="0"/>
                <a:ea typeface="+mn-ea"/>
                <a:cs typeface="+mn-cs"/>
              </a:rPr>
              <a:t> HOW FAR IS THAT?</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Jefferson City to Knoxville is about </a:t>
            </a:r>
            <a:r>
              <a:rPr lang="en-US" sz="1200" b="1" kern="1200" dirty="0">
                <a:solidFill>
                  <a:schemeClr val="tx1"/>
                </a:solidFill>
                <a:effectLst/>
                <a:latin typeface="Arial" charset="0"/>
                <a:ea typeface="+mn-ea"/>
                <a:cs typeface="+mn-cs"/>
              </a:rPr>
              <a:t>30 miles</a:t>
            </a:r>
          </a:p>
          <a:p>
            <a:pPr marL="628650" lvl="1" indent="-171450">
              <a:buFont typeface="Arial" panose="020B0604020202020204" pitchFamily="34" charset="0"/>
              <a:buChar char="•"/>
            </a:pPr>
            <a:endParaRPr lang="en-US" sz="1200" b="1"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Arial" charset="0"/>
                <a:ea typeface="+mn-ea"/>
                <a:cs typeface="+mn-cs"/>
              </a:rPr>
              <a:t>Jefferson City to Jinja, Uganda is about 7,700 miles</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Distance to the sun is about </a:t>
            </a:r>
            <a:r>
              <a:rPr lang="en-US" sz="1200" b="1" kern="1200" dirty="0">
                <a:solidFill>
                  <a:schemeClr val="tx1"/>
                </a:solidFill>
                <a:effectLst/>
                <a:latin typeface="Arial" charset="0"/>
                <a:ea typeface="+mn-ea"/>
                <a:cs typeface="+mn-cs"/>
              </a:rPr>
              <a:t>93 million miles</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The next nearest neighboring star, Alpha Centauri, is about </a:t>
            </a:r>
            <a:r>
              <a:rPr lang="en-US" sz="1200" b="1" kern="1200" dirty="0">
                <a:solidFill>
                  <a:schemeClr val="tx1"/>
                </a:solidFill>
                <a:effectLst/>
                <a:latin typeface="Arial" charset="0"/>
                <a:ea typeface="+mn-ea"/>
                <a:cs typeface="+mn-cs"/>
              </a:rPr>
              <a:t>25 billion miles away</a:t>
            </a:r>
            <a:r>
              <a:rPr lang="en-US" sz="1200" kern="1200" dirty="0">
                <a:solidFill>
                  <a:schemeClr val="tx1"/>
                </a:solidFill>
                <a:effectLst/>
                <a:latin typeface="Arial" charset="0"/>
                <a:ea typeface="+mn-ea"/>
                <a:cs typeface="+mn-cs"/>
              </a:rPr>
              <a:t>  </a:t>
            </a:r>
          </a:p>
          <a:p>
            <a:pPr marL="628650" lvl="1"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Arial" charset="0"/>
                <a:ea typeface="+mn-ea"/>
                <a:cs typeface="+mn-cs"/>
              </a:rPr>
              <a:t>ANYONE BORN IN JEFFERSON CITY?</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If you started out running the day you were born in Jefferson City &amp; ran a mile every 5 minutes (12 mph) / 24-7, you would be about </a:t>
            </a:r>
            <a:r>
              <a:rPr lang="en-US" sz="1200" b="1" kern="1200" dirty="0">
                <a:solidFill>
                  <a:schemeClr val="tx1"/>
                </a:solidFill>
                <a:effectLst/>
                <a:latin typeface="Arial" charset="0"/>
                <a:ea typeface="+mn-ea"/>
                <a:cs typeface="+mn-cs"/>
              </a:rPr>
              <a:t>43 days old by the time you reached Jinja!</a:t>
            </a:r>
            <a:endParaRPr lang="en-US" sz="1200" kern="1200" dirty="0">
              <a:solidFill>
                <a:schemeClr val="tx1"/>
              </a:solidFill>
              <a:effectLst/>
              <a:latin typeface="Arial" charset="0"/>
              <a:ea typeface="+mn-ea"/>
              <a:cs typeface="+mn-cs"/>
            </a:endParaRP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You would be about </a:t>
            </a:r>
            <a:r>
              <a:rPr lang="en-US" sz="1200" b="1" kern="1200" dirty="0">
                <a:solidFill>
                  <a:schemeClr val="tx1"/>
                </a:solidFill>
                <a:effectLst/>
                <a:latin typeface="Arial" charset="0"/>
                <a:ea typeface="+mn-ea"/>
                <a:cs typeface="+mn-cs"/>
              </a:rPr>
              <a:t>1,500 years old</a:t>
            </a:r>
            <a:r>
              <a:rPr lang="en-US" sz="1200" kern="1200" dirty="0">
                <a:solidFill>
                  <a:schemeClr val="tx1"/>
                </a:solidFill>
                <a:effectLst/>
                <a:latin typeface="Arial" charset="0"/>
                <a:ea typeface="+mn-ea"/>
                <a:cs typeface="+mn-cs"/>
              </a:rPr>
              <a:t> before you reached our sun</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You would be over </a:t>
            </a:r>
            <a:r>
              <a:rPr lang="en-US" sz="1200" b="1" kern="1200" dirty="0">
                <a:solidFill>
                  <a:schemeClr val="tx1"/>
                </a:solidFill>
                <a:effectLst/>
                <a:latin typeface="Arial" charset="0"/>
                <a:ea typeface="+mn-ea"/>
                <a:cs typeface="+mn-cs"/>
              </a:rPr>
              <a:t>380,000 years old</a:t>
            </a:r>
            <a:r>
              <a:rPr lang="en-US" sz="1200" kern="1200" dirty="0">
                <a:solidFill>
                  <a:schemeClr val="tx1"/>
                </a:solidFill>
                <a:effectLst/>
                <a:latin typeface="Arial" charset="0"/>
                <a:ea typeface="+mn-ea"/>
                <a:cs typeface="+mn-cs"/>
              </a:rPr>
              <a:t> when you reached Alpha Centauri.  </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Arial" charset="0"/>
                <a:ea typeface="+mn-ea"/>
                <a:cs typeface="+mn-cs"/>
              </a:rPr>
              <a:t>By the time you reached one of these galaxies you’d be about 1 (with 18 zeros) years old!!</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085850" lvl="2" indent="-171450">
              <a:buFont typeface="Arial" panose="020B0604020202020204" pitchFamily="34" charset="0"/>
              <a:buChar char="•"/>
            </a:pPr>
            <a:r>
              <a:rPr lang="en-US" sz="1200" b="1" kern="1200" dirty="0">
                <a:solidFill>
                  <a:schemeClr val="tx1"/>
                </a:solidFill>
                <a:effectLst/>
                <a:latin typeface="Arial" charset="0"/>
                <a:ea typeface="+mn-ea"/>
                <a:cs typeface="+mn-cs"/>
              </a:rPr>
              <a:t>that’s 1 billion-billion years old!!!</a:t>
            </a:r>
            <a:endParaRPr lang="en-US" sz="1400" kern="1200" dirty="0">
              <a:solidFill>
                <a:schemeClr val="tx1"/>
              </a:solidFill>
              <a:effectLst/>
              <a:latin typeface="Arial" charset="0"/>
              <a:ea typeface="+mn-ea"/>
              <a:cs typeface="+mn-cs"/>
            </a:endParaRPr>
          </a:p>
          <a:p>
            <a:endParaRPr 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6503C81B-502E-4375-93F6-3E7EED8EBDED}" type="slidenum">
              <a:rPr lang="en-US" smtClean="0">
                <a:latin typeface="Calibri" pitchFamily="34" charset="0"/>
              </a:rPr>
              <a:pPr eaLnBrk="1" hangingPunct="1"/>
              <a:t>38</a:t>
            </a:fld>
            <a:endParaRPr lang="en-US">
              <a:latin typeface="Calibri" pitchFamily="34" charset="0"/>
            </a:endParaRPr>
          </a:p>
        </p:txBody>
      </p:sp>
    </p:spTree>
    <p:extLst>
      <p:ext uri="{BB962C8B-B14F-4D97-AF65-F5344CB8AC3E}">
        <p14:creationId xmlns:p14="http://schemas.microsoft.com/office/powerpoint/2010/main" val="926511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known universe is about 150</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billion light years across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Arial" charset="0"/>
                <a:ea typeface="+mn-ea"/>
                <a:cs typeface="+mn-cs"/>
              </a:rPr>
              <a:t>(or nearly 1+24 zeros or 1 trillion-trillion kms!!!!)</a:t>
            </a:r>
            <a:endParaRPr lang="en-US" sz="1400" kern="1200" dirty="0">
              <a:solidFill>
                <a:schemeClr val="tx1"/>
              </a:solidFill>
              <a:effectLst/>
              <a:latin typeface="Arial" charset="0"/>
              <a:ea typeface="+mn-ea"/>
              <a:cs typeface="+mn-cs"/>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2EABA12-ED09-4453-A68C-C70DBA88C547}" type="slidenum">
              <a:rPr lang="en-US" smtClean="0">
                <a:latin typeface="Calibri" pitchFamily="34" charset="0"/>
              </a:rPr>
              <a:pPr eaLnBrk="1" hangingPunct="1"/>
              <a:t>39</a:t>
            </a:fld>
            <a:endParaRPr lang="en-US">
              <a:latin typeface="Calibri" pitchFamily="34" charset="0"/>
            </a:endParaRPr>
          </a:p>
        </p:txBody>
      </p:sp>
    </p:spTree>
    <p:extLst>
      <p:ext uri="{BB962C8B-B14F-4D97-AF65-F5344CB8AC3E}">
        <p14:creationId xmlns:p14="http://schemas.microsoft.com/office/powerpoint/2010/main" val="288120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244" indent="-171244">
              <a:spcBef>
                <a:spcPts val="0"/>
              </a:spcBef>
              <a:spcAft>
                <a:spcPts val="1199"/>
              </a:spcAft>
              <a:buFont typeface="Arial" panose="020B0604020202020204" pitchFamily="34" charset="0"/>
              <a:buChar char="•"/>
            </a:pPr>
            <a:r>
              <a:rPr lang="en-US" dirty="0">
                <a:latin typeface="Century Gothic" panose="020B0502020202020204" pitchFamily="34" charset="0"/>
              </a:rPr>
              <a:t>orbiting observatory at &gt;350 miles above earth</a:t>
            </a:r>
          </a:p>
          <a:p>
            <a:pPr marL="171244" indent="-171244">
              <a:spcBef>
                <a:spcPts val="0"/>
              </a:spcBef>
              <a:spcAft>
                <a:spcPts val="1199"/>
              </a:spcAft>
              <a:buFont typeface="Arial" panose="020B0604020202020204" pitchFamily="34" charset="0"/>
              <a:buChar char="•"/>
            </a:pPr>
            <a:endParaRPr lang="en-US" dirty="0">
              <a:latin typeface="Century Gothic" panose="020B0502020202020204" pitchFamily="34" charset="0"/>
            </a:endParaRPr>
          </a:p>
          <a:p>
            <a:pPr marL="171244" indent="-171244">
              <a:spcBef>
                <a:spcPts val="0"/>
              </a:spcBef>
              <a:spcAft>
                <a:spcPts val="1199"/>
              </a:spcAft>
              <a:buFont typeface="Arial" panose="020B0604020202020204" pitchFamily="34" charset="0"/>
              <a:buChar char="•"/>
            </a:pPr>
            <a:r>
              <a:rPr lang="en-US" dirty="0">
                <a:latin typeface="Century Gothic" panose="020B0502020202020204" pitchFamily="34" charset="0"/>
              </a:rPr>
              <a:t>cost $2 billion</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2AA61DF1-E60F-4C80-A73D-226525D3618A}" type="slidenum">
              <a:rPr lang="en-US" smtClean="0">
                <a:latin typeface="Calibri" pitchFamily="34" charset="0"/>
              </a:rPr>
              <a:pPr eaLnBrk="1" hangingPunct="1"/>
              <a:t>4</a:t>
            </a:fld>
            <a:endParaRPr lang="en-US">
              <a:latin typeface="Calibri" pitchFamily="34" charset="0"/>
            </a:endParaRPr>
          </a:p>
        </p:txBody>
      </p:sp>
    </p:spTree>
    <p:extLst>
      <p:ext uri="{BB962C8B-B14F-4D97-AF65-F5344CB8AC3E}">
        <p14:creationId xmlns:p14="http://schemas.microsoft.com/office/powerpoint/2010/main" val="2430237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lvl="0" indent="0">
              <a:buFont typeface="Arial" panose="020B0604020202020204" pitchFamily="34" charset="0"/>
              <a:buNone/>
            </a:pPr>
            <a:endParaRPr lang="en-US" sz="1400" kern="1200" dirty="0">
              <a:solidFill>
                <a:schemeClr val="tx1"/>
              </a:solidFill>
              <a:effectLst/>
              <a:latin typeface="Arial" charset="0"/>
              <a:ea typeface="+mn-ea"/>
              <a:cs typeface="+mn-cs"/>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2EABA12-ED09-4453-A68C-C70DBA88C547}" type="slidenum">
              <a:rPr lang="en-US" smtClean="0">
                <a:latin typeface="Calibri" pitchFamily="34" charset="0"/>
              </a:rPr>
              <a:pPr eaLnBrk="1" hangingPunct="1"/>
              <a:t>40</a:t>
            </a:fld>
            <a:endParaRPr lang="en-US">
              <a:latin typeface="Calibri" pitchFamily="34" charset="0"/>
            </a:endParaRPr>
          </a:p>
        </p:txBody>
      </p:sp>
    </p:spTree>
    <p:extLst>
      <p:ext uri="{BB962C8B-B14F-4D97-AF65-F5344CB8AC3E}">
        <p14:creationId xmlns:p14="http://schemas.microsoft.com/office/powerpoint/2010/main" val="3891693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they used to say there were about 10 billion galaxies</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but now Hubble has forced them to say there are at least </a:t>
            </a:r>
            <a:r>
              <a:rPr lang="en-US" sz="1200" b="1" kern="1200" dirty="0">
                <a:solidFill>
                  <a:schemeClr val="tx1"/>
                </a:solidFill>
                <a:effectLst/>
                <a:latin typeface="Arial" charset="0"/>
                <a:ea typeface="+mn-ea"/>
                <a:cs typeface="+mn-cs"/>
              </a:rPr>
              <a:t>200 billion galaxies </a:t>
            </a:r>
            <a:r>
              <a:rPr lang="en-US" sz="1200" kern="1200" dirty="0">
                <a:solidFill>
                  <a:schemeClr val="tx1"/>
                </a:solidFill>
                <a:effectLst/>
                <a:latin typeface="Arial" charset="0"/>
                <a:ea typeface="+mn-ea"/>
                <a:cs typeface="+mn-cs"/>
              </a:rPr>
              <a:t>of incredible variety &amp; beauty &amp; size</a:t>
            </a:r>
          </a:p>
          <a:p>
            <a:endParaRPr 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6503C81B-502E-4375-93F6-3E7EED8EBDED}" type="slidenum">
              <a:rPr lang="en-US" smtClean="0">
                <a:latin typeface="Calibri" pitchFamily="34" charset="0"/>
              </a:rPr>
              <a:pPr eaLnBrk="1" hangingPunct="1"/>
              <a:t>41</a:t>
            </a:fld>
            <a:endParaRPr lang="en-US">
              <a:latin typeface="Calibri" pitchFamily="34" charset="0"/>
            </a:endParaRPr>
          </a:p>
        </p:txBody>
      </p:sp>
    </p:spTree>
    <p:extLst>
      <p:ext uri="{BB962C8B-B14F-4D97-AF65-F5344CB8AC3E}">
        <p14:creationId xmlns:p14="http://schemas.microsoft.com/office/powerpoint/2010/main" val="4193810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many of these have </a:t>
            </a:r>
            <a:r>
              <a:rPr lang="en-US" sz="1200" b="1" kern="1200" dirty="0">
                <a:solidFill>
                  <a:schemeClr val="tx1"/>
                </a:solidFill>
                <a:effectLst/>
                <a:latin typeface="Arial" charset="0"/>
                <a:ea typeface="+mn-ea"/>
                <a:cs typeface="+mn-cs"/>
              </a:rPr>
              <a:t>100s of billions stars, many separated by trillions of miles</a:t>
            </a:r>
          </a:p>
          <a:p>
            <a:pPr marL="0" lvl="0" indent="0">
              <a:buFont typeface="Arial" panose="020B0604020202020204" pitchFamily="34" charset="0"/>
              <a:buNone/>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400" kern="1200" dirty="0">
                <a:solidFill>
                  <a:schemeClr val="tx1"/>
                </a:solidFill>
                <a:effectLst/>
                <a:latin typeface="Arial" charset="0"/>
                <a:ea typeface="+mn-ea"/>
                <a:cs typeface="+mn-cs"/>
              </a:rPr>
              <a:t>Sir James Jean, one of the 20th centuries most brilliant astronomers, said there are more stars in the universe than grains of sand on all the seashores of earth</a:t>
            </a:r>
          </a:p>
          <a:p>
            <a:endParaRPr lang="en-US" dirty="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54980F6E-663D-497F-B984-3973496EBC80}" type="slidenum">
              <a:rPr lang="en-US" smtClean="0">
                <a:latin typeface="Calibri" pitchFamily="34" charset="0"/>
              </a:rPr>
              <a:pPr eaLnBrk="1" hangingPunct="1"/>
              <a:t>42</a:t>
            </a:fld>
            <a:endParaRPr lang="en-US">
              <a:latin typeface="Calibri" pitchFamily="34" charset="0"/>
            </a:endParaRPr>
          </a:p>
        </p:txBody>
      </p:sp>
    </p:spTree>
    <p:extLst>
      <p:ext uri="{BB962C8B-B14F-4D97-AF65-F5344CB8AC3E}">
        <p14:creationId xmlns:p14="http://schemas.microsoft.com/office/powerpoint/2010/main" val="756919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r>
              <a:rPr lang="en-US" sz="1200" kern="1200" dirty="0">
                <a:solidFill>
                  <a:schemeClr val="tx1"/>
                </a:solidFill>
                <a:effectLst/>
                <a:latin typeface="Arial" charset="0"/>
                <a:ea typeface="+mn-ea"/>
                <a:cs typeface="+mn-cs"/>
              </a:rPr>
              <a:t>Newspaper stuck under the door of our room at the YWCA Guest House in New Delhi, India on our way back from the U.S. to India in 2003!</a:t>
            </a:r>
          </a:p>
          <a:p>
            <a:pPr marL="0" lvl="0" indent="0">
              <a:buFont typeface="Arial" panose="020B0604020202020204" pitchFamily="34" charset="0"/>
              <a:buNone/>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Arial" charset="0"/>
                <a:ea typeface="+mn-ea"/>
                <a:cs typeface="+mn-cs"/>
              </a:rPr>
              <a:t>70 sextillion or 70 thousand, million, million, million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kern="1200" dirty="0">
              <a:solidFill>
                <a:schemeClr val="tx1"/>
              </a:solidFill>
              <a:effectLst/>
              <a:latin typeface="Arial" charset="0"/>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100" kern="1200" dirty="0">
                <a:solidFill>
                  <a:schemeClr val="tx1"/>
                </a:solidFill>
                <a:effectLst/>
                <a:latin typeface="Arial" charset="0"/>
                <a:ea typeface="+mn-ea"/>
                <a:cs typeface="+mn-cs"/>
              </a:rPr>
              <a:t>tell about my rough measurement of all the sea coasts</a:t>
            </a:r>
          </a:p>
          <a:p>
            <a:pPr marL="0" lvl="0" indent="0">
              <a:buFont typeface="Arial" panose="020B0604020202020204" pitchFamily="34" charset="0"/>
              <a:buNone/>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what about the rest of the physical universe we don’t know about yet? Dark matter?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kern="1200" dirty="0">
              <a:solidFill>
                <a:schemeClr val="tx1"/>
              </a:solidFill>
              <a:effectLst/>
              <a:latin typeface="Arial" charset="0"/>
              <a:ea typeface="+mn-ea"/>
              <a:cs typeface="+mn-cs"/>
            </a:endParaRPr>
          </a:p>
          <a:p>
            <a:pPr marL="0" lvl="0" indent="0">
              <a:buFont typeface="Arial" panose="020B0604020202020204" pitchFamily="34" charset="0"/>
              <a:buNone/>
            </a:pPr>
            <a:endParaRPr lang="en-US" sz="1200" kern="1200" dirty="0">
              <a:solidFill>
                <a:schemeClr val="tx1"/>
              </a:solidFill>
              <a:effectLst/>
              <a:latin typeface="Arial" charset="0"/>
              <a:ea typeface="+mn-ea"/>
              <a:cs typeface="+mn-cs"/>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0EC4440C-1A9F-456A-9142-F4D8B349D58C}" type="slidenum">
              <a:rPr lang="en-US" smtClean="0">
                <a:latin typeface="Calibri" pitchFamily="34" charset="0"/>
              </a:rPr>
              <a:pPr eaLnBrk="1" hangingPunct="1"/>
              <a:t>43</a:t>
            </a:fld>
            <a:endParaRPr lang="en-US">
              <a:latin typeface="Calibri" pitchFamily="34" charset="0"/>
            </a:endParaRPr>
          </a:p>
        </p:txBody>
      </p:sp>
    </p:spTree>
    <p:extLst>
      <p:ext uri="{BB962C8B-B14F-4D97-AF65-F5344CB8AC3E}">
        <p14:creationId xmlns:p14="http://schemas.microsoft.com/office/powerpoint/2010/main" val="1318587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and this is all our technology shows us thus far (how much more is out there?)</a:t>
            </a: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there’s a more powerful, follow-up telescope called the James Webb Telescope</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March 30, 2021 launch date</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6x bigger mirror</a:t>
            </a:r>
            <a:r>
              <a:rPr lang="en-US" sz="1400" kern="1200" dirty="0">
                <a:solidFill>
                  <a:schemeClr val="tx1"/>
                </a:solidFill>
                <a:effectLst/>
                <a:latin typeface="Arial" charset="0"/>
                <a:ea typeface="+mn-ea"/>
                <a:cs typeface="+mn-cs"/>
              </a:rPr>
              <a:t> for the camera</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400" kern="1200" dirty="0">
                <a:solidFill>
                  <a:schemeClr val="tx1"/>
                </a:solidFill>
                <a:effectLst/>
                <a:latin typeface="Arial" charset="0"/>
                <a:ea typeface="+mn-ea"/>
                <a:cs typeface="+mn-cs"/>
              </a:rPr>
              <a:t>It will cost about $10 billion</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400" kern="1200" dirty="0">
                <a:solidFill>
                  <a:schemeClr val="tx1"/>
                </a:solidFill>
                <a:effectLst/>
                <a:latin typeface="Arial" charset="0"/>
                <a:ea typeface="+mn-ea"/>
                <a:cs typeface="+mn-cs"/>
              </a:rPr>
              <a:t>It’s orbit will be beyond the moon</a:t>
            </a:r>
          </a:p>
          <a:p>
            <a:pPr marL="628650" lvl="1"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1400" kern="1200" dirty="0">
                <a:solidFill>
                  <a:schemeClr val="tx1"/>
                </a:solidFill>
                <a:effectLst/>
                <a:latin typeface="Arial" charset="0"/>
                <a:ea typeface="+mn-ea"/>
                <a:cs typeface="+mn-cs"/>
              </a:rPr>
              <a:t>What will it show us??  What will we see?</a:t>
            </a:r>
            <a:endParaRPr lang="en-US" sz="1200" kern="1200" dirty="0">
              <a:solidFill>
                <a:schemeClr val="tx1"/>
              </a:solidFill>
              <a:effectLst/>
              <a:latin typeface="Arial" charset="0"/>
              <a:ea typeface="+mn-ea"/>
              <a:cs typeface="+mn-cs"/>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54980F6E-663D-497F-B984-3973496EBC80}" type="slidenum">
              <a:rPr lang="en-US" smtClean="0">
                <a:latin typeface="Calibri" pitchFamily="34" charset="0"/>
              </a:rPr>
              <a:pPr eaLnBrk="1" hangingPunct="1"/>
              <a:t>44</a:t>
            </a:fld>
            <a:endParaRPr lang="en-US">
              <a:latin typeface="Calibri" pitchFamily="34" charset="0"/>
            </a:endParaRPr>
          </a:p>
        </p:txBody>
      </p:sp>
    </p:spTree>
    <p:extLst>
      <p:ext uri="{BB962C8B-B14F-4D97-AF65-F5344CB8AC3E}">
        <p14:creationId xmlns:p14="http://schemas.microsoft.com/office/powerpoint/2010/main" val="2536415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DE642BB-AB50-470C-A9C9-2D47F4FB0B32}" type="slidenum">
              <a:rPr lang="en-US" smtClean="0">
                <a:latin typeface="Calibri" pitchFamily="34" charset="0"/>
              </a:rPr>
              <a:pPr eaLnBrk="1" hangingPunct="1"/>
              <a:t>45</a:t>
            </a:fld>
            <a:endParaRPr lang="en-US">
              <a:latin typeface="Calibri" pitchFamily="34" charset="0"/>
            </a:endParaRPr>
          </a:p>
        </p:txBody>
      </p:sp>
    </p:spTree>
    <p:extLst>
      <p:ext uri="{BB962C8B-B14F-4D97-AF65-F5344CB8AC3E}">
        <p14:creationId xmlns:p14="http://schemas.microsoft.com/office/powerpoint/2010/main" val="458743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Word = Logos</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639C5A1C-CC46-41E8-8E28-FBF7B957C075}" type="slidenum">
              <a:rPr lang="en-US" smtClean="0">
                <a:latin typeface="Calibri" pitchFamily="34" charset="0"/>
              </a:rPr>
              <a:pPr eaLnBrk="1" hangingPunct="1"/>
              <a:t>46</a:t>
            </a:fld>
            <a:endParaRPr lang="en-US">
              <a:latin typeface="Calibri" pitchFamily="34" charset="0"/>
            </a:endParaRPr>
          </a:p>
        </p:txBody>
      </p:sp>
    </p:spTree>
    <p:extLst>
      <p:ext uri="{BB962C8B-B14F-4D97-AF65-F5344CB8AC3E}">
        <p14:creationId xmlns:p14="http://schemas.microsoft.com/office/powerpoint/2010/main" val="1898505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Paul’s description of John 1:1-3</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8B3274A9-4305-48BD-B752-435716CE9C5A}" type="slidenum">
              <a:rPr lang="en-US" smtClean="0">
                <a:latin typeface="Calibri" pitchFamily="34" charset="0"/>
              </a:rPr>
              <a:pPr eaLnBrk="1" hangingPunct="1"/>
              <a:t>47</a:t>
            </a:fld>
            <a:endParaRPr lang="en-US">
              <a:latin typeface="Calibri" pitchFamily="34" charset="0"/>
            </a:endParaRPr>
          </a:p>
        </p:txBody>
      </p:sp>
    </p:spTree>
    <p:extLst>
      <p:ext uri="{BB962C8B-B14F-4D97-AF65-F5344CB8AC3E}">
        <p14:creationId xmlns:p14="http://schemas.microsoft.com/office/powerpoint/2010/main" val="1609315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146D2589-7439-43EB-AB1E-4B943B99EC1E}" type="slidenum">
              <a:rPr lang="en-US" smtClean="0">
                <a:latin typeface="Calibri" pitchFamily="34" charset="0"/>
              </a:rPr>
              <a:pPr eaLnBrk="1" hangingPunct="1"/>
              <a:t>48</a:t>
            </a:fld>
            <a:endParaRPr lang="en-US">
              <a:latin typeface="Calibri" pitchFamily="34" charset="0"/>
            </a:endParaRPr>
          </a:p>
        </p:txBody>
      </p:sp>
    </p:spTree>
    <p:extLst>
      <p:ext uri="{BB962C8B-B14F-4D97-AF65-F5344CB8AC3E}">
        <p14:creationId xmlns:p14="http://schemas.microsoft.com/office/powerpoint/2010/main" val="2158387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D206B902-359A-44E8-9840-B8C5FE88D863}" type="slidenum">
              <a:rPr lang="en-US" smtClean="0">
                <a:latin typeface="Calibri" pitchFamily="34" charset="0"/>
              </a:rPr>
              <a:pPr eaLnBrk="1" hangingPunct="1"/>
              <a:t>49</a:t>
            </a:fld>
            <a:endParaRPr lang="en-US">
              <a:latin typeface="Calibri" pitchFamily="34" charset="0"/>
            </a:endParaRPr>
          </a:p>
        </p:txBody>
      </p:sp>
    </p:spTree>
    <p:extLst>
      <p:ext uri="{BB962C8B-B14F-4D97-AF65-F5344CB8AC3E}">
        <p14:creationId xmlns:p14="http://schemas.microsoft.com/office/powerpoint/2010/main" val="151113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244" indent="-171244">
              <a:spcBef>
                <a:spcPts val="0"/>
              </a:spcBef>
              <a:spcAft>
                <a:spcPts val="1199"/>
              </a:spcAft>
              <a:buFont typeface="Arial" panose="020B0604020202020204" pitchFamily="34" charset="0"/>
              <a:buChar char="•"/>
            </a:pPr>
            <a:r>
              <a:rPr lang="en-US" dirty="0">
                <a:latin typeface="Century Gothic" panose="020B0502020202020204" pitchFamily="34" charset="0"/>
              </a:rPr>
              <a:t>named after an American astronomer, Edwin Hubble</a:t>
            </a:r>
          </a:p>
          <a:p>
            <a:pPr marL="0" indent="0">
              <a:spcBef>
                <a:spcPts val="0"/>
              </a:spcBef>
              <a:spcAft>
                <a:spcPts val="1199"/>
              </a:spcAft>
              <a:buFont typeface="Arial" panose="020B0604020202020204" pitchFamily="34" charset="0"/>
              <a:buNone/>
            </a:pPr>
            <a:endParaRPr lang="en-US" dirty="0">
              <a:latin typeface="Century Gothic" panose="020B0502020202020204" pitchFamily="34" charset="0"/>
            </a:endParaRPr>
          </a:p>
          <a:p>
            <a:pPr marL="628444" lvl="1" indent="-171244">
              <a:spcBef>
                <a:spcPts val="0"/>
              </a:spcBef>
              <a:spcAft>
                <a:spcPts val="1199"/>
              </a:spcAft>
              <a:buFont typeface="Arial" panose="020B0604020202020204" pitchFamily="34" charset="0"/>
              <a:buChar char="•"/>
            </a:pPr>
            <a:r>
              <a:rPr lang="en-US" dirty="0">
                <a:latin typeface="Century Gothic" panose="020B0502020202020204" pitchFamily="34" charset="0"/>
              </a:rPr>
              <a:t>One of the first scientists to recognize that the universe was expanding</a:t>
            </a:r>
          </a:p>
          <a:p>
            <a:pPr marL="171244" indent="-171244">
              <a:spcBef>
                <a:spcPts val="0"/>
              </a:spcBef>
              <a:spcAft>
                <a:spcPts val="1199"/>
              </a:spcAft>
              <a:buFont typeface="Arial" panose="020B0604020202020204" pitchFamily="34" charset="0"/>
              <a:buChar char="•"/>
            </a:pPr>
            <a:endParaRPr lang="en-US" dirty="0">
              <a:latin typeface="Century Gothic" panose="020B0502020202020204" pitchFamily="34" charset="0"/>
            </a:endParaRPr>
          </a:p>
          <a:p>
            <a:pPr marL="171244" indent="-171244">
              <a:spcBef>
                <a:spcPts val="0"/>
              </a:spcBef>
              <a:spcAft>
                <a:spcPts val="1199"/>
              </a:spcAft>
              <a:buFont typeface="Arial" panose="020B0604020202020204" pitchFamily="34" charset="0"/>
              <a:buChar char="•"/>
            </a:pPr>
            <a:r>
              <a:rPr lang="en-US" dirty="0">
                <a:latin typeface="Century Gothic" panose="020B0502020202020204" pitchFamily="34" charset="0"/>
              </a:rPr>
              <a:t>12 years in the works with many problems and setbacks (one key lens was ground inaccurately because the technician put one bolt together upside down)</a:t>
            </a:r>
          </a:p>
          <a:p>
            <a:pPr marL="171244" indent="-171244">
              <a:spcBef>
                <a:spcPts val="0"/>
              </a:spcBef>
              <a:spcAft>
                <a:spcPts val="1199"/>
              </a:spcAft>
              <a:buFont typeface="Arial" panose="020B0604020202020204" pitchFamily="34" charset="0"/>
              <a:buChar char="•"/>
            </a:pPr>
            <a:endParaRPr lang="en-US" dirty="0">
              <a:latin typeface="Century Gothic" panose="020B0502020202020204" pitchFamily="34" charset="0"/>
            </a:endParaRPr>
          </a:p>
          <a:p>
            <a:pPr marL="171244" indent="-171244">
              <a:spcBef>
                <a:spcPts val="0"/>
              </a:spcBef>
              <a:spcAft>
                <a:spcPts val="1199"/>
              </a:spcAft>
              <a:buFont typeface="Arial" panose="020B0604020202020204" pitchFamily="34" charset="0"/>
              <a:buChar char="•"/>
            </a:pPr>
            <a:r>
              <a:rPr lang="en-US" dirty="0">
                <a:latin typeface="Century Gothic" panose="020B0502020202020204" pitchFamily="34" charset="0"/>
              </a:rPr>
              <a:t>since November ‘93, finally proving of value</a:t>
            </a:r>
          </a:p>
          <a:p>
            <a:pPr marL="171244" indent="-171244">
              <a:spcBef>
                <a:spcPts val="0"/>
              </a:spcBef>
              <a:spcAft>
                <a:spcPts val="1199"/>
              </a:spcAft>
              <a:buFont typeface="Arial" panose="020B0604020202020204" pitchFamily="34" charset="0"/>
              <a:buChar char="•"/>
            </a:pPr>
            <a:endParaRPr lang="en-US" dirty="0">
              <a:latin typeface="Century Gothic" panose="020B0502020202020204" pitchFamily="34" charset="0"/>
            </a:endParaRPr>
          </a:p>
          <a:p>
            <a:pPr marL="171244" indent="-171244">
              <a:spcBef>
                <a:spcPts val="0"/>
              </a:spcBef>
              <a:spcAft>
                <a:spcPts val="1199"/>
              </a:spcAft>
              <a:buFont typeface="Arial" panose="020B0604020202020204" pitchFamily="34" charset="0"/>
              <a:buChar char="•"/>
            </a:pPr>
            <a:r>
              <a:rPr lang="en-US" dirty="0">
                <a:latin typeface="Century Gothic" panose="020B0502020202020204" pitchFamily="34" charset="0"/>
              </a:rPr>
              <a:t>Hubble has since sent us millions of exquisite photos of things we never imagined existed before</a:t>
            </a:r>
          </a:p>
          <a:p>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D610C67A-7A4B-44C2-80D6-779D1182B446}" type="slidenum">
              <a:rPr lang="en-US" smtClean="0">
                <a:latin typeface="Calibri" pitchFamily="34" charset="0"/>
              </a:rPr>
              <a:pPr eaLnBrk="1" hangingPunct="1"/>
              <a:t>5</a:t>
            </a:fld>
            <a:endParaRPr lang="en-US">
              <a:latin typeface="Calibri" pitchFamily="34" charset="0"/>
            </a:endParaRPr>
          </a:p>
        </p:txBody>
      </p:sp>
    </p:spTree>
    <p:extLst>
      <p:ext uri="{BB962C8B-B14F-4D97-AF65-F5344CB8AC3E}">
        <p14:creationId xmlns:p14="http://schemas.microsoft.com/office/powerpoint/2010/main" val="2072403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6C9A06E7-BE3D-43EB-B25D-C524DA008B35}" type="slidenum">
              <a:rPr lang="en-US" smtClean="0">
                <a:latin typeface="Calibri" pitchFamily="34" charset="0"/>
              </a:rPr>
              <a:pPr eaLnBrk="1" hangingPunct="1"/>
              <a:t>50</a:t>
            </a:fld>
            <a:endParaRPr lang="en-US">
              <a:latin typeface="Calibri" pitchFamily="34" charset="0"/>
            </a:endParaRPr>
          </a:p>
        </p:txBody>
      </p:sp>
    </p:spTree>
    <p:extLst>
      <p:ext uri="{BB962C8B-B14F-4D97-AF65-F5344CB8AC3E}">
        <p14:creationId xmlns:p14="http://schemas.microsoft.com/office/powerpoint/2010/main" val="3479716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DC13A759-C225-4D10-B00B-1D2D15618FC2}" type="slidenum">
              <a:rPr lang="en-US" smtClean="0">
                <a:latin typeface="Calibri" pitchFamily="34" charset="0"/>
              </a:rPr>
              <a:pPr eaLnBrk="1" hangingPunct="1"/>
              <a:t>51</a:t>
            </a:fld>
            <a:endParaRPr lang="en-US">
              <a:latin typeface="Calibri" pitchFamily="34" charset="0"/>
            </a:endParaRPr>
          </a:p>
        </p:txBody>
      </p:sp>
    </p:spTree>
    <p:extLst>
      <p:ext uri="{BB962C8B-B14F-4D97-AF65-F5344CB8AC3E}">
        <p14:creationId xmlns:p14="http://schemas.microsoft.com/office/powerpoint/2010/main" val="917193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ADE642BB-AB50-470C-A9C9-2D47F4FB0B32}" type="slidenum">
              <a:rPr lang="en-US" smtClean="0">
                <a:latin typeface="Calibri" pitchFamily="34" charset="0"/>
              </a:rPr>
              <a:pPr eaLnBrk="1" hangingPunct="1"/>
              <a:t>52</a:t>
            </a:fld>
            <a:endParaRPr lang="en-US">
              <a:latin typeface="Calibri" pitchFamily="34" charset="0"/>
            </a:endParaRPr>
          </a:p>
        </p:txBody>
      </p:sp>
    </p:spTree>
    <p:extLst>
      <p:ext uri="{BB962C8B-B14F-4D97-AF65-F5344CB8AC3E}">
        <p14:creationId xmlns:p14="http://schemas.microsoft.com/office/powerpoint/2010/main" val="2621845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DC13A759-C225-4D10-B00B-1D2D15618FC2}" type="slidenum">
              <a:rPr lang="en-US" smtClean="0">
                <a:latin typeface="Calibri" pitchFamily="34" charset="0"/>
              </a:rPr>
              <a:pPr eaLnBrk="1" hangingPunct="1"/>
              <a:t>53</a:t>
            </a:fld>
            <a:endParaRPr lang="en-US">
              <a:latin typeface="Calibri" pitchFamily="34" charset="0"/>
            </a:endParaRPr>
          </a:p>
        </p:txBody>
      </p:sp>
    </p:spTree>
    <p:extLst>
      <p:ext uri="{BB962C8B-B14F-4D97-AF65-F5344CB8AC3E}">
        <p14:creationId xmlns:p14="http://schemas.microsoft.com/office/powerpoint/2010/main" val="1421254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Sand = SiO2 = silicon dioxide</a:t>
            </a: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HAND OUT BAGS OF SAND</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0EC4440C-1A9F-456A-9142-F4D8B349D58C}" type="slidenum">
              <a:rPr lang="en-US" smtClean="0">
                <a:latin typeface="Calibri" pitchFamily="34" charset="0"/>
              </a:rPr>
              <a:pPr eaLnBrk="1" hangingPunct="1"/>
              <a:t>54</a:t>
            </a:fld>
            <a:endParaRPr lang="en-US">
              <a:latin typeface="Calibri" pitchFamily="34" charset="0"/>
            </a:endParaRPr>
          </a:p>
        </p:txBody>
      </p:sp>
    </p:spTree>
    <p:extLst>
      <p:ext uri="{BB962C8B-B14F-4D97-AF65-F5344CB8AC3E}">
        <p14:creationId xmlns:p14="http://schemas.microsoft.com/office/powerpoint/2010/main" val="3178380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question of the ages</a:t>
            </a:r>
          </a:p>
          <a:p>
            <a:pPr eaLnBrk="1" hangingPunct="1">
              <a:spcBef>
                <a:spcPct val="0"/>
              </a:spcBef>
            </a:pPr>
            <a:endParaRPr lang="en-US" i="1" dirty="0"/>
          </a:p>
          <a:p>
            <a:pPr eaLnBrk="1" hangingPunct="1">
              <a:spcBef>
                <a:spcPct val="0"/>
              </a:spcBef>
            </a:pPr>
            <a:endParaRPr lang="en-US" i="1" dirty="0"/>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63233" indent="-293551">
              <a:defRPr>
                <a:solidFill>
                  <a:schemeClr val="tx1"/>
                </a:solidFill>
                <a:latin typeface="Constantia" pitchFamily="18" charset="0"/>
              </a:defRPr>
            </a:lvl2pPr>
            <a:lvl3pPr marL="1174204" indent="-234841">
              <a:defRPr>
                <a:solidFill>
                  <a:schemeClr val="tx1"/>
                </a:solidFill>
                <a:latin typeface="Constantia" pitchFamily="18" charset="0"/>
              </a:defRPr>
            </a:lvl3pPr>
            <a:lvl4pPr marL="1643885" indent="-234841">
              <a:defRPr>
                <a:solidFill>
                  <a:schemeClr val="tx1"/>
                </a:solidFill>
                <a:latin typeface="Constantia" pitchFamily="18" charset="0"/>
              </a:defRPr>
            </a:lvl4pPr>
            <a:lvl5pPr marL="2113567" indent="-234841">
              <a:defRPr>
                <a:solidFill>
                  <a:schemeClr val="tx1"/>
                </a:solidFill>
                <a:latin typeface="Constantia" pitchFamily="18" charset="0"/>
              </a:defRPr>
            </a:lvl5pPr>
            <a:lvl6pPr marL="2583249" indent="-234841" fontAlgn="base">
              <a:spcBef>
                <a:spcPct val="0"/>
              </a:spcBef>
              <a:spcAft>
                <a:spcPct val="0"/>
              </a:spcAft>
              <a:defRPr>
                <a:solidFill>
                  <a:schemeClr val="tx1"/>
                </a:solidFill>
                <a:latin typeface="Constantia" pitchFamily="18" charset="0"/>
              </a:defRPr>
            </a:lvl6pPr>
            <a:lvl7pPr marL="3052930" indent="-234841" fontAlgn="base">
              <a:spcBef>
                <a:spcPct val="0"/>
              </a:spcBef>
              <a:spcAft>
                <a:spcPct val="0"/>
              </a:spcAft>
              <a:defRPr>
                <a:solidFill>
                  <a:schemeClr val="tx1"/>
                </a:solidFill>
                <a:latin typeface="Constantia" pitchFamily="18" charset="0"/>
              </a:defRPr>
            </a:lvl7pPr>
            <a:lvl8pPr marL="3522612" indent="-234841" fontAlgn="base">
              <a:spcBef>
                <a:spcPct val="0"/>
              </a:spcBef>
              <a:spcAft>
                <a:spcPct val="0"/>
              </a:spcAft>
              <a:defRPr>
                <a:solidFill>
                  <a:schemeClr val="tx1"/>
                </a:solidFill>
                <a:latin typeface="Constantia" pitchFamily="18" charset="0"/>
              </a:defRPr>
            </a:lvl8pPr>
            <a:lvl9pPr marL="3992293" indent="-234841"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FDA5093D-D791-4F13-9A4E-1A1E043C6E0F}" type="slidenum">
              <a:rPr lang="en-US">
                <a:latin typeface="Calibri" pitchFamily="34" charset="0"/>
              </a:rPr>
              <a:pPr fontAlgn="base">
                <a:spcBef>
                  <a:spcPct val="0"/>
                </a:spcBef>
                <a:spcAft>
                  <a:spcPct val="0"/>
                </a:spcAft>
                <a:defRPr/>
              </a:pPr>
              <a:t>55</a:t>
            </a:fld>
            <a:endParaRPr lang="en-US">
              <a:latin typeface="Calibri" pitchFamily="34" charset="0"/>
            </a:endParaRPr>
          </a:p>
        </p:txBody>
      </p:sp>
    </p:spTree>
    <p:extLst>
      <p:ext uri="{BB962C8B-B14F-4D97-AF65-F5344CB8AC3E}">
        <p14:creationId xmlns:p14="http://schemas.microsoft.com/office/powerpoint/2010/main" val="3682167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pPr marL="342489" indent="-342489">
              <a:lnSpc>
                <a:spcPct val="115000"/>
              </a:lnSpc>
              <a:spcBef>
                <a:spcPts val="0"/>
              </a:spcBef>
              <a:spcAft>
                <a:spcPts val="1798"/>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25,000 miles around (45,000 km): circumference</a:t>
            </a:r>
          </a:p>
          <a:p>
            <a:pPr marL="342489" indent="-342489">
              <a:lnSpc>
                <a:spcPct val="115000"/>
              </a:lnSpc>
              <a:spcBef>
                <a:spcPts val="0"/>
              </a:spcBef>
              <a:spcAft>
                <a:spcPts val="1798"/>
              </a:spcAft>
              <a:buFont typeface="Symbol" panose="05050102010706020507" pitchFamily="18" charset="2"/>
              <a:buChar char=""/>
            </a:pPr>
            <a:endParaRPr lang="en-US" dirty="0">
              <a:solidFill>
                <a:srgbClr val="000000"/>
              </a:solidFill>
              <a:latin typeface="Century Gothic" panose="020B0502020202020204" pitchFamily="34" charset="0"/>
              <a:ea typeface="MS Mincho"/>
              <a:cs typeface="Segoe UI" panose="020B0502040204020203" pitchFamily="34" charset="0"/>
            </a:endParaRPr>
          </a:p>
          <a:p>
            <a:pPr marL="799689" lvl="1" indent="-342489">
              <a:lnSpc>
                <a:spcPct val="115000"/>
              </a:lnSpc>
              <a:spcBef>
                <a:spcPts val="0"/>
              </a:spcBef>
              <a:spcAft>
                <a:spcPts val="1798"/>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At the equator, you would weigh less than if standing at one of the poles.</a:t>
            </a:r>
          </a:p>
          <a:p>
            <a:pPr marL="799689" lvl="1" indent="-342489">
              <a:lnSpc>
                <a:spcPct val="115000"/>
              </a:lnSpc>
              <a:spcBef>
                <a:spcPts val="0"/>
              </a:spcBef>
              <a:spcAft>
                <a:spcPts val="1798"/>
              </a:spcAft>
              <a:buFont typeface="Symbol" panose="05050102010706020507" pitchFamily="18" charset="2"/>
              <a:buChar char=""/>
            </a:pPr>
            <a:endParaRPr lang="en-US" dirty="0">
              <a:solidFill>
                <a:srgbClr val="000000"/>
              </a:solidFill>
              <a:latin typeface="Century Gothic" panose="020B0502020202020204" pitchFamily="34" charset="0"/>
              <a:ea typeface="MS Mincho"/>
              <a:cs typeface="Segoe UI" panose="020B0502040204020203" pitchFamily="34" charset="0"/>
            </a:endParaRPr>
          </a:p>
          <a:p>
            <a:pPr marL="342489" lvl="0" indent="-342489">
              <a:lnSpc>
                <a:spcPct val="115000"/>
              </a:lnSpc>
              <a:spcBef>
                <a:spcPts val="0"/>
              </a:spcBef>
              <a:spcAft>
                <a:spcPts val="1798"/>
              </a:spcAft>
              <a:buFont typeface="Symbol" panose="05050102010706020507" pitchFamily="18" charset="2"/>
              <a:buChar char=""/>
            </a:pPr>
            <a:r>
              <a:rPr lang="en-US" dirty="0"/>
              <a:t>The earth is spinning through space at just over 1,000 miles per hour.</a:t>
            </a:r>
          </a:p>
          <a:p>
            <a:pPr marL="342489" lvl="0" indent="-342489">
              <a:lnSpc>
                <a:spcPct val="115000"/>
              </a:lnSpc>
              <a:spcBef>
                <a:spcPts val="0"/>
              </a:spcBef>
              <a:spcAft>
                <a:spcPts val="1798"/>
              </a:spcAft>
              <a:buFont typeface="Symbol" panose="05050102010706020507" pitchFamily="18" charset="2"/>
              <a:buChar char=""/>
            </a:pPr>
            <a:endParaRPr lang="en-US" dirty="0">
              <a:solidFill>
                <a:srgbClr val="000000"/>
              </a:solidFill>
              <a:latin typeface="Century Gothic" panose="020B0502020202020204" pitchFamily="34" charset="0"/>
              <a:ea typeface="MS Mincho"/>
              <a:cs typeface="Segoe UI" panose="020B0502040204020203" pitchFamily="34" charset="0"/>
            </a:endParaRPr>
          </a:p>
          <a:p>
            <a:pPr marL="342489" lvl="0" indent="-342489">
              <a:lnSpc>
                <a:spcPct val="115000"/>
              </a:lnSpc>
              <a:spcBef>
                <a:spcPts val="0"/>
              </a:spcBef>
              <a:spcAft>
                <a:spcPts val="1798"/>
              </a:spcAft>
              <a:buFont typeface="Symbol" panose="05050102010706020507" pitchFamily="18" charset="2"/>
              <a:buChar char=""/>
            </a:pPr>
            <a:r>
              <a:rPr lang="en-US" dirty="0"/>
              <a:t>It’s also moving around the sun at 67,000 miles (107,826 km) per hour: orbiting</a:t>
            </a:r>
          </a:p>
          <a:p>
            <a:pPr marL="342489" lvl="0" indent="-342489">
              <a:lnSpc>
                <a:spcPct val="115000"/>
              </a:lnSpc>
              <a:spcBef>
                <a:spcPts val="0"/>
              </a:spcBef>
              <a:spcAft>
                <a:spcPts val="1798"/>
              </a:spcAft>
              <a:buFont typeface="Symbol" panose="05050102010706020507" pitchFamily="18" charset="2"/>
              <a:buChar char=""/>
            </a:pPr>
            <a:endParaRPr lang="en-US" dirty="0">
              <a:solidFill>
                <a:srgbClr val="000000"/>
              </a:solidFill>
              <a:latin typeface="Century Gothic" panose="020B0502020202020204" pitchFamily="34" charset="0"/>
              <a:ea typeface="MS Mincho"/>
              <a:cs typeface="Segoe UI" panose="020B0502040204020203" pitchFamily="34" charset="0"/>
            </a:endParaRPr>
          </a:p>
          <a:p>
            <a:pPr marL="342489" lvl="0" indent="-342489">
              <a:lnSpc>
                <a:spcPct val="115000"/>
              </a:lnSpc>
              <a:spcBef>
                <a:spcPts val="0"/>
              </a:spcBef>
              <a:spcAft>
                <a:spcPts val="1798"/>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Earth’s hottest spot goes to El </a:t>
            </a:r>
            <a:r>
              <a:rPr lang="en-US" dirty="0" err="1">
                <a:solidFill>
                  <a:srgbClr val="000000"/>
                </a:solidFill>
                <a:latin typeface="Century Gothic" panose="020B0502020202020204" pitchFamily="34" charset="0"/>
                <a:ea typeface="MS Mincho"/>
                <a:cs typeface="Segoe UI" panose="020B0502040204020203" pitchFamily="34" charset="0"/>
              </a:rPr>
              <a:t>Azizia</a:t>
            </a:r>
            <a:r>
              <a:rPr lang="en-US" dirty="0">
                <a:solidFill>
                  <a:srgbClr val="000000"/>
                </a:solidFill>
                <a:latin typeface="Century Gothic" panose="020B0502020202020204" pitchFamily="34" charset="0"/>
                <a:ea typeface="MS Mincho"/>
                <a:cs typeface="Segoe UI" panose="020B0502040204020203" pitchFamily="34" charset="0"/>
              </a:rPr>
              <a:t>, Libya, where it hit 136 degrees Fahrenheit in 1922</a:t>
            </a:r>
          </a:p>
          <a:p>
            <a:pPr marL="342489" lvl="0" indent="-342489">
              <a:lnSpc>
                <a:spcPct val="115000"/>
              </a:lnSpc>
              <a:spcBef>
                <a:spcPts val="0"/>
              </a:spcBef>
              <a:spcAft>
                <a:spcPts val="1798"/>
              </a:spcAft>
              <a:buFont typeface="Symbol" panose="05050102010706020507" pitchFamily="18" charset="2"/>
              <a:buChar char=""/>
            </a:pPr>
            <a:endParaRPr lang="en-US" dirty="0">
              <a:solidFill>
                <a:srgbClr val="000000"/>
              </a:solidFill>
              <a:latin typeface="Century Gothic" panose="020B0502020202020204" pitchFamily="34" charset="0"/>
              <a:ea typeface="MS Mincho"/>
              <a:cs typeface="Segoe UI" panose="020B0502040204020203" pitchFamily="34" charset="0"/>
            </a:endParaRPr>
          </a:p>
          <a:p>
            <a:pPr marL="342489" lvl="0" indent="-342489">
              <a:lnSpc>
                <a:spcPct val="115000"/>
              </a:lnSpc>
              <a:spcBef>
                <a:spcPts val="0"/>
              </a:spcBef>
              <a:spcAft>
                <a:spcPts val="1798"/>
              </a:spcAft>
              <a:buFont typeface="Symbol" panose="05050102010706020507" pitchFamily="18" charset="2"/>
              <a:buChar char=""/>
            </a:pPr>
            <a:r>
              <a:rPr lang="en-US" dirty="0"/>
              <a:t>The coldest place on Earth can be found in Antarctica, but the chill factor is somewhat unbelievable. Winter temperatures there can drop below minus 100 degrees F.</a:t>
            </a:r>
            <a:endParaRPr lang="en-US" dirty="0">
              <a:solidFill>
                <a:srgbClr val="000000"/>
              </a:solidFill>
              <a:latin typeface="Century Gothic" panose="020B0502020202020204" pitchFamily="34" charset="0"/>
              <a:ea typeface="MS Mincho"/>
              <a:cs typeface="Segoe UI" panose="020B0502040204020203" pitchFamily="34" charset="0"/>
            </a:endParaRPr>
          </a:p>
          <a:p>
            <a:pPr marL="342489" indent="-342489">
              <a:lnSpc>
                <a:spcPct val="115000"/>
              </a:lnSpc>
              <a:spcBef>
                <a:spcPts val="0"/>
              </a:spcBef>
              <a:spcAft>
                <a:spcPts val="1798"/>
              </a:spcAft>
              <a:buFont typeface="Symbol" panose="05050102010706020507" pitchFamily="18" charset="2"/>
              <a:buChar char=""/>
            </a:pPr>
            <a:endParaRPr lang="en-US" dirty="0">
              <a:solidFill>
                <a:srgbClr val="000000"/>
              </a:solidFill>
              <a:latin typeface="Century Gothic" panose="020B0502020202020204" pitchFamily="34" charset="0"/>
              <a:ea typeface="MS Mincho"/>
              <a:cs typeface="Segoe UI" panose="020B0502040204020203" pitchFamily="34" charset="0"/>
            </a:endParaRPr>
          </a:p>
          <a:p>
            <a:pPr marL="342489" indent="-342489">
              <a:lnSpc>
                <a:spcPct val="115000"/>
              </a:lnSpc>
              <a:spcBef>
                <a:spcPts val="0"/>
              </a:spcBef>
              <a:spcAft>
                <a:spcPts val="1798"/>
              </a:spcAft>
              <a:buFont typeface="Symbol" panose="05050102010706020507" pitchFamily="18" charset="2"/>
              <a:buChar char=""/>
            </a:pPr>
            <a:r>
              <a:rPr lang="en-US" sz="1400" dirty="0">
                <a:solidFill>
                  <a:srgbClr val="000000"/>
                </a:solidFill>
                <a:latin typeface="Century Gothic" panose="020B0502020202020204" pitchFamily="34" charset="0"/>
                <a:ea typeface="MS Mincho"/>
                <a:cs typeface="Segoe UI" panose="020B0502040204020203" pitchFamily="34" charset="0"/>
              </a:rPr>
              <a:t>70% covered by water</a:t>
            </a:r>
          </a:p>
          <a:p>
            <a:pPr marL="342489" indent="-342489">
              <a:lnSpc>
                <a:spcPct val="115000"/>
              </a:lnSpc>
              <a:spcBef>
                <a:spcPts val="0"/>
              </a:spcBef>
              <a:spcAft>
                <a:spcPts val="1798"/>
              </a:spcAft>
              <a:buFont typeface="Symbol" panose="05050102010706020507" pitchFamily="18" charset="2"/>
              <a:buChar char=""/>
            </a:pPr>
            <a:endParaRPr lang="en-US" sz="1400" dirty="0">
              <a:solidFill>
                <a:srgbClr val="000000"/>
              </a:solidFill>
              <a:latin typeface="Century Gothic" panose="020B0502020202020204" pitchFamily="34" charset="0"/>
              <a:ea typeface="MS Mincho"/>
              <a:cs typeface="Segoe UI" panose="020B0502040204020203" pitchFamily="34" charset="0"/>
            </a:endParaRPr>
          </a:p>
          <a:p>
            <a:pPr marL="799689" lvl="1" indent="-342489">
              <a:lnSpc>
                <a:spcPct val="115000"/>
              </a:lnSpc>
              <a:spcBef>
                <a:spcPts val="0"/>
              </a:spcBef>
              <a:spcAft>
                <a:spcPts val="1798"/>
              </a:spcAft>
              <a:buFont typeface="Symbol" panose="05050102010706020507" pitchFamily="18" charset="2"/>
              <a:buChar char=""/>
            </a:pPr>
            <a:r>
              <a:rPr lang="en-US" sz="1400" dirty="0">
                <a:solidFill>
                  <a:srgbClr val="000000"/>
                </a:solidFill>
                <a:latin typeface="Century Gothic" panose="020B0502020202020204" pitchFamily="34" charset="0"/>
                <a:ea typeface="MS Mincho"/>
                <a:cs typeface="Segoe UI" panose="020B0502040204020203" pitchFamily="34" charset="0"/>
              </a:rPr>
              <a:t>Goes down to 35,000 feet (Mariana Trench) &amp; houses 50% of all earth’s species of animals / deeper than higher</a:t>
            </a:r>
          </a:p>
          <a:p>
            <a:pPr marL="799689" lvl="1" indent="-342489">
              <a:lnSpc>
                <a:spcPct val="115000"/>
              </a:lnSpc>
              <a:spcBef>
                <a:spcPts val="0"/>
              </a:spcBef>
              <a:spcAft>
                <a:spcPts val="1798"/>
              </a:spcAft>
              <a:buFont typeface="Symbol" panose="05050102010706020507" pitchFamily="18" charset="2"/>
              <a:buChar char=""/>
            </a:pPr>
            <a:endParaRPr lang="en-US" sz="1400" dirty="0">
              <a:solidFill>
                <a:srgbClr val="000000"/>
              </a:solidFill>
              <a:latin typeface="Century Gothic" panose="020B0502020202020204" pitchFamily="34" charset="0"/>
              <a:ea typeface="MS Mincho"/>
              <a:cs typeface="Segoe UI" panose="020B0502040204020203" pitchFamily="34" charset="0"/>
            </a:endParaRPr>
          </a:p>
          <a:p>
            <a:pPr marL="799689" lvl="1" indent="-342489">
              <a:lnSpc>
                <a:spcPct val="115000"/>
              </a:lnSpc>
              <a:spcBef>
                <a:spcPts val="0"/>
              </a:spcBef>
              <a:spcAft>
                <a:spcPts val="1798"/>
              </a:spcAft>
              <a:buFont typeface="Symbol" panose="05050102010706020507" pitchFamily="18" charset="2"/>
              <a:buChar char=""/>
            </a:pPr>
            <a:r>
              <a:rPr lang="en-US" sz="1400" dirty="0"/>
              <a:t>95 percent of the planet's vast seas have never been seen.</a:t>
            </a:r>
            <a:endParaRPr lang="en-US" sz="1400" dirty="0">
              <a:solidFill>
                <a:srgbClr val="000000"/>
              </a:solidFill>
              <a:latin typeface="Century Gothic" panose="020B0502020202020204" pitchFamily="34" charset="0"/>
              <a:ea typeface="MS Mincho"/>
              <a:cs typeface="Segoe UI" panose="020B0502040204020203" pitchFamily="34" charset="0"/>
            </a:endParaRPr>
          </a:p>
          <a:p>
            <a:pPr marL="342489" indent="-342489">
              <a:lnSpc>
                <a:spcPct val="115000"/>
              </a:lnSpc>
              <a:spcBef>
                <a:spcPts val="0"/>
              </a:spcBef>
              <a:spcAft>
                <a:spcPts val="1798"/>
              </a:spcAft>
              <a:buFont typeface="Symbol" panose="05050102010706020507" pitchFamily="18" charset="2"/>
              <a:buChar char=""/>
            </a:pPr>
            <a:endParaRPr lang="en-US" sz="1400" dirty="0">
              <a:solidFill>
                <a:srgbClr val="000000"/>
              </a:solidFill>
              <a:latin typeface="Century Gothic" panose="020B0502020202020204" pitchFamily="34" charset="0"/>
              <a:ea typeface="MS Mincho"/>
              <a:cs typeface="Segoe UI" panose="020B0502040204020203" pitchFamily="34" charset="0"/>
            </a:endParaRPr>
          </a:p>
          <a:p>
            <a:pPr marL="342489" indent="-342489">
              <a:lnSpc>
                <a:spcPct val="115000"/>
              </a:lnSpc>
              <a:spcBef>
                <a:spcPts val="0"/>
              </a:spcBef>
              <a:spcAft>
                <a:spcPts val="1798"/>
              </a:spcAft>
              <a:buFont typeface="Symbol" panose="05050102010706020507" pitchFamily="18" charset="2"/>
              <a:buChar char=""/>
            </a:pPr>
            <a:r>
              <a:rPr lang="en-US" sz="1400" dirty="0">
                <a:solidFill>
                  <a:srgbClr val="000000"/>
                </a:solidFill>
                <a:latin typeface="Century Gothic" panose="020B0502020202020204" pitchFamily="34" charset="0"/>
                <a:ea typeface="MS Mincho"/>
                <a:cs typeface="Segoe UI" panose="020B0502040204020203" pitchFamily="34" charset="0"/>
              </a:rPr>
              <a:t>7.7 billion as of today / India grew by the population of the US since 2005 (300 million); they will surpass China in about 4 or 5 years</a:t>
            </a:r>
          </a:p>
          <a:p>
            <a:pPr marL="342489" indent="-342489">
              <a:lnSpc>
                <a:spcPct val="115000"/>
              </a:lnSpc>
              <a:spcBef>
                <a:spcPts val="0"/>
              </a:spcBef>
              <a:spcAft>
                <a:spcPts val="1798"/>
              </a:spcAft>
              <a:buFont typeface="Symbol" panose="05050102010706020507" pitchFamily="18" charset="2"/>
              <a:buChar char=""/>
            </a:pPr>
            <a:endParaRPr lang="en-US" sz="1400" dirty="0">
              <a:solidFill>
                <a:srgbClr val="000000"/>
              </a:solidFill>
              <a:latin typeface="Century Gothic" panose="020B0502020202020204" pitchFamily="34" charset="0"/>
              <a:ea typeface="MS Mincho"/>
              <a:cs typeface="Segoe UI" panose="020B0502040204020203" pitchFamily="34" charset="0"/>
            </a:endParaRPr>
          </a:p>
          <a:p>
            <a:pPr marL="799689" lvl="1" indent="-342489">
              <a:lnSpc>
                <a:spcPct val="115000"/>
              </a:lnSpc>
              <a:spcBef>
                <a:spcPts val="0"/>
              </a:spcBef>
              <a:spcAft>
                <a:spcPts val="1798"/>
              </a:spcAft>
              <a:buFont typeface="Symbol" panose="05050102010706020507" pitchFamily="18" charset="2"/>
              <a:buChar char=""/>
            </a:pPr>
            <a:r>
              <a:rPr lang="en-US" sz="1400" dirty="0">
                <a:solidFill>
                  <a:srgbClr val="000000"/>
                </a:solidFill>
                <a:latin typeface="Century Gothic" panose="020B0502020202020204" pitchFamily="34" charset="0"/>
                <a:ea typeface="MS Mincho"/>
                <a:cs typeface="Segoe UI" panose="020B0502040204020203" pitchFamily="34" charset="0"/>
              </a:rPr>
              <a:t>it had taken all of human history until around 1800 for world population to reach one billion, the 2</a:t>
            </a:r>
            <a:r>
              <a:rPr lang="en-US" sz="1400" baseline="30000" dirty="0">
                <a:solidFill>
                  <a:srgbClr val="000000"/>
                </a:solidFill>
                <a:latin typeface="Century Gothic" panose="020B0502020202020204" pitchFamily="34" charset="0"/>
                <a:ea typeface="MS Mincho"/>
                <a:cs typeface="Segoe UI" panose="020B0502040204020203" pitchFamily="34" charset="0"/>
              </a:rPr>
              <a:t>nd</a:t>
            </a:r>
            <a:r>
              <a:rPr lang="en-US" sz="1400" dirty="0">
                <a:solidFill>
                  <a:srgbClr val="000000"/>
                </a:solidFill>
                <a:latin typeface="Century Gothic" panose="020B0502020202020204" pitchFamily="34" charset="0"/>
                <a:ea typeface="MS Mincho"/>
                <a:cs typeface="Segoe UI" panose="020B0502040204020203" pitchFamily="34" charset="0"/>
              </a:rPr>
              <a:t> billion was achieved in only 130 years (1930), the 3</a:t>
            </a:r>
            <a:r>
              <a:rPr lang="en-US" sz="1400" baseline="30000" dirty="0">
                <a:solidFill>
                  <a:srgbClr val="000000"/>
                </a:solidFill>
                <a:latin typeface="Century Gothic" panose="020B0502020202020204" pitchFamily="34" charset="0"/>
                <a:ea typeface="MS Mincho"/>
                <a:cs typeface="Segoe UI" panose="020B0502040204020203" pitchFamily="34" charset="0"/>
              </a:rPr>
              <a:t>rd</a:t>
            </a:r>
            <a:r>
              <a:rPr lang="en-US" sz="1400" dirty="0">
                <a:solidFill>
                  <a:srgbClr val="000000"/>
                </a:solidFill>
                <a:latin typeface="Century Gothic" panose="020B0502020202020204" pitchFamily="34" charset="0"/>
                <a:ea typeface="MS Mincho"/>
                <a:cs typeface="Segoe UI" panose="020B0502040204020203" pitchFamily="34" charset="0"/>
              </a:rPr>
              <a:t> billion in 30 years (1960), the 4</a:t>
            </a:r>
            <a:r>
              <a:rPr lang="en-US" sz="1400" baseline="30000" dirty="0">
                <a:solidFill>
                  <a:srgbClr val="000000"/>
                </a:solidFill>
                <a:latin typeface="Century Gothic" panose="020B0502020202020204" pitchFamily="34" charset="0"/>
                <a:ea typeface="MS Mincho"/>
                <a:cs typeface="Segoe UI" panose="020B0502040204020203" pitchFamily="34" charset="0"/>
              </a:rPr>
              <a:t>th</a:t>
            </a:r>
            <a:r>
              <a:rPr lang="en-US" sz="1400" dirty="0">
                <a:solidFill>
                  <a:srgbClr val="000000"/>
                </a:solidFill>
                <a:latin typeface="Century Gothic" panose="020B0502020202020204" pitchFamily="34" charset="0"/>
                <a:ea typeface="MS Mincho"/>
                <a:cs typeface="Segoe UI" panose="020B0502040204020203" pitchFamily="34" charset="0"/>
              </a:rPr>
              <a:t> billion in 15 years (1974), and the 5</a:t>
            </a:r>
            <a:r>
              <a:rPr lang="en-US" sz="1400" baseline="30000" dirty="0">
                <a:solidFill>
                  <a:srgbClr val="000000"/>
                </a:solidFill>
                <a:latin typeface="Century Gothic" panose="020B0502020202020204" pitchFamily="34" charset="0"/>
                <a:ea typeface="MS Mincho"/>
                <a:cs typeface="Segoe UI" panose="020B0502040204020203" pitchFamily="34" charset="0"/>
              </a:rPr>
              <a:t>th</a:t>
            </a:r>
            <a:r>
              <a:rPr lang="en-US" sz="1400" dirty="0">
                <a:solidFill>
                  <a:srgbClr val="000000"/>
                </a:solidFill>
                <a:latin typeface="Century Gothic" panose="020B0502020202020204" pitchFamily="34" charset="0"/>
                <a:ea typeface="MS Mincho"/>
                <a:cs typeface="Segoe UI" panose="020B0502040204020203" pitchFamily="34" charset="0"/>
              </a:rPr>
              <a:t> billion in only 13 years (1987), the 6</a:t>
            </a:r>
            <a:r>
              <a:rPr lang="en-US" sz="1400" baseline="30000" dirty="0">
                <a:solidFill>
                  <a:srgbClr val="000000"/>
                </a:solidFill>
                <a:latin typeface="Century Gothic" panose="020B0502020202020204" pitchFamily="34" charset="0"/>
                <a:ea typeface="MS Mincho"/>
                <a:cs typeface="Segoe UI" panose="020B0502040204020203" pitchFamily="34" charset="0"/>
              </a:rPr>
              <a:t>th</a:t>
            </a:r>
            <a:r>
              <a:rPr lang="en-US" sz="1400" dirty="0">
                <a:solidFill>
                  <a:srgbClr val="000000"/>
                </a:solidFill>
                <a:latin typeface="Century Gothic" panose="020B0502020202020204" pitchFamily="34" charset="0"/>
                <a:ea typeface="MS Mincho"/>
                <a:cs typeface="Segoe UI" panose="020B0502040204020203" pitchFamily="34" charset="0"/>
              </a:rPr>
              <a:t> billion in another 12 years, the 7</a:t>
            </a:r>
            <a:r>
              <a:rPr lang="en-US" sz="1400" baseline="30000" dirty="0">
                <a:solidFill>
                  <a:srgbClr val="000000"/>
                </a:solidFill>
                <a:latin typeface="Century Gothic" panose="020B0502020202020204" pitchFamily="34" charset="0"/>
                <a:ea typeface="MS Mincho"/>
                <a:cs typeface="Segoe UI" panose="020B0502040204020203" pitchFamily="34" charset="0"/>
              </a:rPr>
              <a:t>th</a:t>
            </a:r>
            <a:r>
              <a:rPr lang="en-US" sz="1400" dirty="0">
                <a:solidFill>
                  <a:srgbClr val="000000"/>
                </a:solidFill>
                <a:latin typeface="Century Gothic" panose="020B0502020202020204" pitchFamily="34" charset="0"/>
                <a:ea typeface="MS Mincho"/>
                <a:cs typeface="Segoe UI" panose="020B0502040204020203" pitchFamily="34" charset="0"/>
              </a:rPr>
              <a:t> billion in 11 years, and the 8</a:t>
            </a:r>
            <a:r>
              <a:rPr lang="en-US" sz="1400" baseline="30000" dirty="0">
                <a:solidFill>
                  <a:srgbClr val="000000"/>
                </a:solidFill>
                <a:latin typeface="Century Gothic" panose="020B0502020202020204" pitchFamily="34" charset="0"/>
                <a:ea typeface="MS Mincho"/>
                <a:cs typeface="Segoe UI" panose="020B0502040204020203" pitchFamily="34" charset="0"/>
              </a:rPr>
              <a:t>th</a:t>
            </a:r>
            <a:r>
              <a:rPr lang="en-US" sz="1400" dirty="0">
                <a:solidFill>
                  <a:srgbClr val="000000"/>
                </a:solidFill>
                <a:latin typeface="Century Gothic" panose="020B0502020202020204" pitchFamily="34" charset="0"/>
                <a:ea typeface="MS Mincho"/>
                <a:cs typeface="Segoe UI" panose="020B0502040204020203" pitchFamily="34" charset="0"/>
              </a:rPr>
              <a:t> will take another 11 years (2022 or 2023)</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E0DEDE00-0FE2-4E9C-B91B-F79412132A20}" type="slidenum">
              <a:rPr lang="en-US" smtClean="0">
                <a:latin typeface="Calibri" pitchFamily="34" charset="0"/>
              </a:rPr>
              <a:pPr eaLnBrk="1" hangingPunct="1"/>
              <a:t>6</a:t>
            </a:fld>
            <a:endParaRPr lang="en-US">
              <a:latin typeface="Calibri" pitchFamily="34" charset="0"/>
            </a:endParaRPr>
          </a:p>
        </p:txBody>
      </p:sp>
    </p:spTree>
    <p:extLst>
      <p:ext uri="{BB962C8B-B14F-4D97-AF65-F5344CB8AC3E}">
        <p14:creationId xmlns:p14="http://schemas.microsoft.com/office/powerpoint/2010/main" val="2956588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ISS in this photo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1"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Distance</a:t>
            </a:r>
            <a:r>
              <a:rPr lang="en-US" dirty="0"/>
              <a:t>:  238,</a:t>
            </a:r>
            <a:r>
              <a:rPr lang="en-US" dirty="0">
                <a:effectLst/>
              </a:rPr>
              <a:t>856</a:t>
            </a:r>
            <a:r>
              <a:rPr lang="en-US" dirty="0"/>
              <a:t> miles from Earth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Size</a:t>
            </a:r>
            <a:r>
              <a:rPr lang="en-US" dirty="0"/>
              <a:t>: The Moon has a diameter of </a:t>
            </a:r>
            <a:r>
              <a:rPr lang="en-US" b="1" dirty="0"/>
              <a:t>2,158.8 miles </a:t>
            </a:r>
            <a:r>
              <a:rPr lang="en-US" b="0" dirty="0"/>
              <a:t>(3,476 km) </a:t>
            </a:r>
            <a:r>
              <a:rPr lang="en-US" dirty="0"/>
              <a:t>and is about </a:t>
            </a:r>
            <a:r>
              <a:rPr lang="en-US" b="1" dirty="0"/>
              <a:t>one-quarter the size of Earth</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Weight</a:t>
            </a:r>
            <a:r>
              <a:rPr lang="en-US" dirty="0"/>
              <a:t>: The Earth weighs about 80 times more than Moon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Gravity</a:t>
            </a:r>
            <a:r>
              <a:rPr lang="en-US" dirty="0"/>
              <a:t>: things on the </a:t>
            </a:r>
            <a:r>
              <a:rPr lang="en-US" b="1" dirty="0"/>
              <a:t>Moon</a:t>
            </a:r>
            <a:r>
              <a:rPr lang="en-US" dirty="0"/>
              <a:t> will weigh only 16.6% of what they weigh on the </a:t>
            </a:r>
            <a:r>
              <a:rPr lang="en-US" b="1" dirty="0"/>
              <a:t>Earth</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Fun Facts: </a:t>
            </a:r>
            <a:r>
              <a:rPr lang="en-US" dirty="0"/>
              <a:t>the moon always shows us the same face. That happens because it takes 27.3 days both to rotate on its axis </a:t>
            </a:r>
            <a:r>
              <a:rPr lang="en-US" i="1" dirty="0"/>
              <a:t>and</a:t>
            </a:r>
            <a:r>
              <a:rPr lang="en-US" dirty="0"/>
              <a:t> to orbit Earth.</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gravitational pull of the moon is also slowing the Earth's rotation, an effect known as tidal braking, which increases the length of our day by 2.3 milliseconds per century. </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r>
              <a:rPr lang="en-US" dirty="0"/>
              <a:t>The energy that Earth loses is picked up by the moon, increasing its distance from the Earth, which means the moon gets farther away by about 4 cm every year.</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NASA has a plan to put another person on the moon in 2019-20 &amp; build a space station on the moon with the goal of making it a base for travel to Mars</a:t>
            </a:r>
          </a:p>
          <a:p>
            <a:pPr marL="171450" indent="-171450">
              <a:buFont typeface="Arial" panose="020B0604020202020204" pitchFamily="34" charset="0"/>
              <a:buChar char="•"/>
            </a:pPr>
            <a:endParaRPr lang="en-US" dirty="0"/>
          </a:p>
          <a:p>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D58F73A9-19DA-459E-956B-99044E92323D}" type="slidenum">
              <a:rPr lang="en-US" smtClean="0">
                <a:latin typeface="Calibri" pitchFamily="34" charset="0"/>
              </a:rPr>
              <a:pPr eaLnBrk="1" hangingPunct="1"/>
              <a:t>7</a:t>
            </a:fld>
            <a:endParaRPr lang="en-US">
              <a:latin typeface="Calibri" pitchFamily="34" charset="0"/>
            </a:endParaRPr>
          </a:p>
        </p:txBody>
      </p:sp>
    </p:spTree>
    <p:extLst>
      <p:ext uri="{BB962C8B-B14F-4D97-AF65-F5344CB8AC3E}">
        <p14:creationId xmlns:p14="http://schemas.microsoft.com/office/powerpoint/2010/main" val="167067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0000" lnSpcReduction="20000"/>
          </a:bodyPr>
          <a:lstStyle/>
          <a:p>
            <a:pPr marL="342489" indent="-342489">
              <a:lnSpc>
                <a:spcPct val="115000"/>
              </a:lnSpc>
              <a:spcBef>
                <a:spcPts val="0"/>
              </a:spcBef>
              <a:spcAft>
                <a:spcPts val="599"/>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It’s a star (not an exceptionally big star)</a:t>
            </a:r>
          </a:p>
          <a:p>
            <a:pPr marL="342489" indent="-342489">
              <a:lnSpc>
                <a:spcPct val="115000"/>
              </a:lnSpc>
              <a:spcBef>
                <a:spcPts val="0"/>
              </a:spcBef>
              <a:spcAft>
                <a:spcPts val="599"/>
              </a:spcAft>
              <a:buFont typeface="Symbol" panose="05050102010706020507" pitchFamily="18" charset="2"/>
              <a:buChar char=""/>
            </a:pPr>
            <a:endParaRPr lang="en-US" dirty="0">
              <a:solidFill>
                <a:srgbClr val="000000"/>
              </a:solidFill>
              <a:latin typeface="Century Gothic" panose="020B0502020202020204" pitchFamily="34" charset="0"/>
              <a:ea typeface="MS Mincho"/>
              <a:cs typeface="Segoe UI" panose="020B0502040204020203" pitchFamily="34" charset="0"/>
            </a:endParaRPr>
          </a:p>
          <a:p>
            <a:pPr marL="342489" indent="-342489">
              <a:lnSpc>
                <a:spcPct val="115000"/>
              </a:lnSpc>
              <a:spcBef>
                <a:spcPts val="0"/>
              </a:spcBef>
              <a:spcAft>
                <a:spcPts val="599"/>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93 million miles away; 900,000 miles in diameter</a:t>
            </a:r>
          </a:p>
          <a:p>
            <a:pPr marL="342489" indent="-342489">
              <a:lnSpc>
                <a:spcPct val="115000"/>
              </a:lnSpc>
              <a:spcBef>
                <a:spcPts val="0"/>
              </a:spcBef>
              <a:spcAft>
                <a:spcPts val="599"/>
              </a:spcAft>
              <a:buFont typeface="Symbol" panose="05050102010706020507" pitchFamily="18" charset="2"/>
              <a:buChar char=""/>
            </a:pPr>
            <a:endParaRPr lang="en-US" sz="1400" dirty="0">
              <a:solidFill>
                <a:srgbClr val="000000"/>
              </a:solidFill>
              <a:latin typeface="Arial" panose="020B0604020202020204" pitchFamily="34" charset="0"/>
              <a:ea typeface="MS Mincho"/>
              <a:cs typeface="Mangal"/>
            </a:endParaRPr>
          </a:p>
          <a:p>
            <a:pPr marL="342489" indent="-342489">
              <a:lnSpc>
                <a:spcPct val="115000"/>
              </a:lnSpc>
              <a:spcBef>
                <a:spcPts val="0"/>
              </a:spcBef>
              <a:spcAft>
                <a:spcPts val="599"/>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100x diameter of earth / 1.3 million earths fit inside</a:t>
            </a:r>
          </a:p>
          <a:p>
            <a:pPr marL="342489" indent="-342489">
              <a:lnSpc>
                <a:spcPct val="115000"/>
              </a:lnSpc>
              <a:spcBef>
                <a:spcPts val="0"/>
              </a:spcBef>
              <a:spcAft>
                <a:spcPts val="599"/>
              </a:spcAft>
              <a:buFont typeface="Symbol" panose="05050102010706020507" pitchFamily="18" charset="2"/>
              <a:buChar char=""/>
            </a:pPr>
            <a:endParaRPr lang="en-US" sz="1400" dirty="0">
              <a:solidFill>
                <a:srgbClr val="000000"/>
              </a:solidFill>
              <a:latin typeface="Arial" panose="020B0604020202020204" pitchFamily="34" charset="0"/>
              <a:ea typeface="MS Mincho"/>
              <a:cs typeface="Mangal"/>
            </a:endParaRPr>
          </a:p>
          <a:p>
            <a:pPr marL="342489" indent="-342489">
              <a:lnSpc>
                <a:spcPct val="115000"/>
              </a:lnSpc>
              <a:spcBef>
                <a:spcPts val="0"/>
              </a:spcBef>
              <a:spcAft>
                <a:spcPts val="599"/>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takes 8 minutes 17 seconds for sunlight to reach the earth</a:t>
            </a:r>
          </a:p>
          <a:p>
            <a:pPr marL="342489" indent="-342489">
              <a:lnSpc>
                <a:spcPct val="115000"/>
              </a:lnSpc>
              <a:spcBef>
                <a:spcPts val="0"/>
              </a:spcBef>
              <a:spcAft>
                <a:spcPts val="599"/>
              </a:spcAft>
              <a:buFont typeface="Symbol" panose="05050102010706020507" pitchFamily="18" charset="2"/>
              <a:buChar char=""/>
            </a:pPr>
            <a:endParaRPr lang="en-US" sz="1400" dirty="0">
              <a:solidFill>
                <a:srgbClr val="000000"/>
              </a:solidFill>
              <a:latin typeface="Arial" panose="020B0604020202020204" pitchFamily="34" charset="0"/>
              <a:ea typeface="MS Mincho"/>
              <a:cs typeface="Mangal"/>
            </a:endParaRPr>
          </a:p>
          <a:p>
            <a:pPr marL="342489" indent="-342489">
              <a:lnSpc>
                <a:spcPct val="115000"/>
              </a:lnSpc>
              <a:spcBef>
                <a:spcPts val="0"/>
              </a:spcBef>
              <a:spcAft>
                <a:spcPts val="599"/>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it’s flaming ball of gas / energy produced by nuclear fusion in the core of the sun where it’s 27 millionº F / 10,000º F on surface</a:t>
            </a:r>
          </a:p>
          <a:p>
            <a:pPr marL="342489" indent="-342489">
              <a:lnSpc>
                <a:spcPct val="115000"/>
              </a:lnSpc>
              <a:spcBef>
                <a:spcPts val="0"/>
              </a:spcBef>
              <a:spcAft>
                <a:spcPts val="599"/>
              </a:spcAft>
              <a:buFont typeface="Symbol" panose="05050102010706020507" pitchFamily="18" charset="2"/>
              <a:buChar char=""/>
            </a:pPr>
            <a:endParaRPr lang="en-US" sz="1400" dirty="0">
              <a:solidFill>
                <a:srgbClr val="000000"/>
              </a:solidFill>
              <a:latin typeface="Arial" panose="020B0604020202020204" pitchFamily="34" charset="0"/>
              <a:ea typeface="MS Mincho"/>
              <a:cs typeface="Mangal"/>
            </a:endParaRPr>
          </a:p>
          <a:p>
            <a:pPr marL="342489" indent="-342489">
              <a:lnSpc>
                <a:spcPct val="115000"/>
              </a:lnSpc>
              <a:spcBef>
                <a:spcPts val="0"/>
              </a:spcBef>
              <a:spcAft>
                <a:spcPts val="599"/>
              </a:spcAft>
              <a:buFont typeface="Symbol" panose="05050102010706020507" pitchFamily="18" charset="2"/>
              <a:buChar char=""/>
            </a:pPr>
            <a:r>
              <a:rPr lang="en-US" dirty="0">
                <a:solidFill>
                  <a:srgbClr val="000000"/>
                </a:solidFill>
                <a:latin typeface="Century Gothic" panose="020B0502020202020204" pitchFamily="34" charset="0"/>
                <a:ea typeface="MS Mincho"/>
                <a:cs typeface="Segoe UI" panose="020B0502040204020203" pitchFamily="34" charset="0"/>
              </a:rPr>
              <a:t>every second, 700 million tons of hydrogen are converted into helium ashes. </a:t>
            </a:r>
          </a:p>
          <a:p>
            <a:pPr marL="342489" indent="-342489">
              <a:lnSpc>
                <a:spcPct val="115000"/>
              </a:lnSpc>
              <a:spcBef>
                <a:spcPts val="0"/>
              </a:spcBef>
              <a:spcAft>
                <a:spcPts val="599"/>
              </a:spcAft>
              <a:buFont typeface="Symbol" panose="05050102010706020507" pitchFamily="18" charset="2"/>
              <a:buChar char=""/>
            </a:pPr>
            <a:endParaRPr lang="en-US" sz="1400" dirty="0">
              <a:solidFill>
                <a:srgbClr val="000000"/>
              </a:solidFill>
              <a:latin typeface="Arial" panose="020B0604020202020204" pitchFamily="34" charset="0"/>
              <a:ea typeface="MS Mincho"/>
              <a:cs typeface="Mangal"/>
            </a:endParaRPr>
          </a:p>
          <a:p>
            <a:pPr marL="742058" lvl="1" indent="-285407">
              <a:lnSpc>
                <a:spcPct val="115000"/>
              </a:lnSpc>
              <a:spcBef>
                <a:spcPts val="0"/>
              </a:spcBef>
              <a:spcAft>
                <a:spcPts val="599"/>
              </a:spcAft>
              <a:buFont typeface="Courier New" panose="02070309020205020404" pitchFamily="49" charset="0"/>
              <a:buChar char="o"/>
            </a:pPr>
            <a:r>
              <a:rPr lang="en-US" dirty="0">
                <a:solidFill>
                  <a:srgbClr val="000000"/>
                </a:solidFill>
                <a:latin typeface="Century Gothic" panose="020B0502020202020204" pitchFamily="34" charset="0"/>
                <a:ea typeface="MS Mincho"/>
                <a:cs typeface="Segoe UI" panose="020B0502040204020203" pitchFamily="34" charset="0"/>
              </a:rPr>
              <a:t>In the process, 5 million tons of energy is released; (as time goes on the sun is becoming lighter)</a:t>
            </a:r>
          </a:p>
          <a:p>
            <a:pPr marL="742058" lvl="1" indent="-285407">
              <a:lnSpc>
                <a:spcPct val="115000"/>
              </a:lnSpc>
              <a:spcBef>
                <a:spcPts val="0"/>
              </a:spcBef>
              <a:spcAft>
                <a:spcPts val="599"/>
              </a:spcAft>
              <a:buFont typeface="Courier New" panose="02070309020205020404" pitchFamily="49" charset="0"/>
              <a:buChar char="o"/>
            </a:pPr>
            <a:endParaRPr lang="en-US" dirty="0">
              <a:solidFill>
                <a:srgbClr val="000000"/>
              </a:solidFill>
              <a:latin typeface="Century Gothic" panose="020B0502020202020204" pitchFamily="34" charset="0"/>
              <a:ea typeface="MS Mincho"/>
              <a:cs typeface="Segoe UI" panose="020B0502040204020203" pitchFamily="34" charset="0"/>
            </a:endParaRPr>
          </a:p>
          <a:p>
            <a:pPr marL="284858" lvl="0" indent="-285407">
              <a:lnSpc>
                <a:spcPct val="115000"/>
              </a:lnSpc>
              <a:spcBef>
                <a:spcPts val="0"/>
              </a:spcBef>
              <a:spcAft>
                <a:spcPts val="599"/>
              </a:spcAft>
              <a:buFont typeface="Courier New" panose="02070309020205020404" pitchFamily="49" charset="0"/>
              <a:buChar char="o"/>
            </a:pPr>
            <a:r>
              <a:rPr lang="en-US" dirty="0">
                <a:solidFill>
                  <a:srgbClr val="000000"/>
                </a:solidFill>
                <a:latin typeface="Century Gothic" panose="020B0502020202020204" pitchFamily="34" charset="0"/>
                <a:ea typeface="MS Mincho"/>
                <a:cs typeface="Segoe UI" panose="020B0502040204020203" pitchFamily="34" charset="0"/>
              </a:rPr>
              <a:t>The Sun’s energy output is 386 billion </a:t>
            </a:r>
            <a:r>
              <a:rPr lang="en-US" dirty="0" err="1">
                <a:solidFill>
                  <a:srgbClr val="000000"/>
                </a:solidFill>
                <a:latin typeface="Century Gothic" panose="020B0502020202020204" pitchFamily="34" charset="0"/>
                <a:ea typeface="MS Mincho"/>
                <a:cs typeface="Segoe UI" panose="020B0502040204020203" pitchFamily="34" charset="0"/>
              </a:rPr>
              <a:t>billion</a:t>
            </a:r>
            <a:r>
              <a:rPr lang="en-US" dirty="0">
                <a:solidFill>
                  <a:srgbClr val="000000"/>
                </a:solidFill>
                <a:latin typeface="Century Gothic" panose="020B0502020202020204" pitchFamily="34" charset="0"/>
                <a:ea typeface="MS Mincho"/>
                <a:cs typeface="Segoe UI" panose="020B0502040204020203" pitchFamily="34" charset="0"/>
              </a:rPr>
              <a:t> megawatts. The Earth gets 94 billion megawatts of energy from the Sun.</a:t>
            </a:r>
          </a:p>
          <a:p>
            <a:pPr marL="284858" lvl="0" indent="-285407">
              <a:lnSpc>
                <a:spcPct val="115000"/>
              </a:lnSpc>
              <a:spcBef>
                <a:spcPts val="0"/>
              </a:spcBef>
              <a:spcAft>
                <a:spcPts val="599"/>
              </a:spcAft>
              <a:buFont typeface="Courier New" panose="02070309020205020404" pitchFamily="49" charset="0"/>
              <a:buChar char="o"/>
            </a:pPr>
            <a:endParaRPr lang="en-US" dirty="0">
              <a:solidFill>
                <a:srgbClr val="000000"/>
              </a:solidFill>
              <a:latin typeface="Century Gothic" panose="020B0502020202020204" pitchFamily="34" charset="0"/>
              <a:ea typeface="MS Mincho"/>
              <a:cs typeface="Segoe UI" panose="020B0502040204020203" pitchFamily="34" charset="0"/>
            </a:endParaRPr>
          </a:p>
          <a:p>
            <a:pPr marL="284858" lvl="0" indent="-285407">
              <a:lnSpc>
                <a:spcPct val="115000"/>
              </a:lnSpc>
              <a:spcBef>
                <a:spcPts val="0"/>
              </a:spcBef>
              <a:spcAft>
                <a:spcPts val="599"/>
              </a:spcAft>
              <a:buFont typeface="Courier New" panose="02070309020205020404" pitchFamily="49" charset="0"/>
              <a:buChar char="o"/>
            </a:pPr>
            <a:r>
              <a:rPr lang="en-US" dirty="0">
                <a:solidFill>
                  <a:srgbClr val="000000"/>
                </a:solidFill>
                <a:latin typeface="Century Gothic" panose="020B0502020202020204" pitchFamily="34" charset="0"/>
                <a:ea typeface="MS Mincho"/>
                <a:cs typeface="Segoe UI" panose="020B0502040204020203" pitchFamily="34" charset="0"/>
              </a:rPr>
              <a:t>This is similar to 40,000 times the power needed by the US and is the same as the glow of 4 trillion </a:t>
            </a:r>
            <a:r>
              <a:rPr lang="en-US" dirty="0" err="1">
                <a:solidFill>
                  <a:srgbClr val="000000"/>
                </a:solidFill>
                <a:latin typeface="Century Gothic" panose="020B0502020202020204" pitchFamily="34" charset="0"/>
                <a:ea typeface="MS Mincho"/>
                <a:cs typeface="Segoe UI" panose="020B0502040204020203" pitchFamily="34" charset="0"/>
              </a:rPr>
              <a:t>trillion</a:t>
            </a:r>
            <a:r>
              <a:rPr lang="en-US" dirty="0">
                <a:solidFill>
                  <a:srgbClr val="000000"/>
                </a:solidFill>
                <a:latin typeface="Century Gothic" panose="020B0502020202020204" pitchFamily="34" charset="0"/>
                <a:ea typeface="MS Mincho"/>
                <a:cs typeface="Segoe UI" panose="020B0502040204020203" pitchFamily="34" charset="0"/>
              </a:rPr>
              <a:t> light bulbs of 100 watts. That is a serious amount of energy.</a:t>
            </a:r>
          </a:p>
          <a:p>
            <a:pPr marL="742058" lvl="1" indent="-285407">
              <a:lnSpc>
                <a:spcPct val="115000"/>
              </a:lnSpc>
              <a:spcBef>
                <a:spcPts val="0"/>
              </a:spcBef>
              <a:spcAft>
                <a:spcPts val="599"/>
              </a:spcAft>
              <a:buFont typeface="Courier New" panose="02070309020205020404" pitchFamily="49" charset="0"/>
              <a:buChar char="o"/>
            </a:pPr>
            <a:endParaRPr lang="en-US" sz="1400" dirty="0">
              <a:solidFill>
                <a:srgbClr val="000000"/>
              </a:solidFill>
              <a:latin typeface="Arial" panose="020B0604020202020204" pitchFamily="34" charset="0"/>
              <a:ea typeface="MS Mincho"/>
              <a:cs typeface="Mangal"/>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it would take 10 million years of the GNP (</a:t>
            </a:r>
            <a:r>
              <a:rPr lang="en-US" sz="1200" i="1" kern="1200" dirty="0">
                <a:solidFill>
                  <a:schemeClr val="tx1"/>
                </a:solidFill>
                <a:effectLst/>
                <a:latin typeface="Arial" charset="0"/>
                <a:ea typeface="+mn-ea"/>
                <a:cs typeface="+mn-cs"/>
              </a:rPr>
              <a:t>the market value of all goods and services produced in one year by labor and property supplied by the residents of a country</a:t>
            </a:r>
            <a:r>
              <a:rPr lang="en-US" sz="1200" kern="1200" dirty="0">
                <a:solidFill>
                  <a:schemeClr val="tx1"/>
                </a:solidFill>
                <a:effectLst/>
                <a:latin typeface="Arial" charset="0"/>
                <a:ea typeface="+mn-ea"/>
                <a:cs typeface="+mn-cs"/>
              </a:rPr>
              <a:t>) of Kenya to enable the Mombasa Diesel Generating Power Station to power the sun for 1 second</a:t>
            </a: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dirty="0"/>
              <a:t>In Norway at a certain time of the year the Sun shines all day and all night for three and a half months. How would you get any sleep?</a:t>
            </a:r>
            <a:endParaRPr lang="en-US" sz="1200" kern="1200" dirty="0">
              <a:solidFill>
                <a:schemeClr val="tx1"/>
              </a:solidFill>
              <a:effectLst/>
              <a:latin typeface="Arial" charset="0"/>
              <a:ea typeface="+mn-ea"/>
              <a:cs typeface="+mn-cs"/>
            </a:endParaRPr>
          </a:p>
          <a:p>
            <a:pPr marL="342489" indent="-342489">
              <a:lnSpc>
                <a:spcPct val="115000"/>
              </a:lnSpc>
              <a:spcBef>
                <a:spcPts val="0"/>
              </a:spcBef>
              <a:spcAft>
                <a:spcPts val="1798"/>
              </a:spcAft>
              <a:buFont typeface="Symbol" panose="05050102010706020507" pitchFamily="18" charset="2"/>
              <a:buChar char=""/>
            </a:pPr>
            <a:endParaRPr lang="en-US" sz="1400" dirty="0">
              <a:solidFill>
                <a:srgbClr val="000000"/>
              </a:solidFill>
              <a:latin typeface="Century Gothic" panose="020B0502020202020204" pitchFamily="34" charset="0"/>
              <a:ea typeface="MS Mincho"/>
              <a:cs typeface="Segoe UI" panose="020B0502040204020203" pitchFamily="34" charset="0"/>
            </a:endParaRPr>
          </a:p>
          <a:p>
            <a:pPr marL="342489" indent="-342489">
              <a:lnSpc>
                <a:spcPct val="115000"/>
              </a:lnSpc>
              <a:spcBef>
                <a:spcPts val="0"/>
              </a:spcBef>
              <a:spcAft>
                <a:spcPts val="1798"/>
              </a:spcAft>
              <a:buFont typeface="Symbol" panose="05050102010706020507" pitchFamily="18" charset="2"/>
              <a:buChar char=""/>
            </a:pPr>
            <a:r>
              <a:rPr lang="en-US" sz="1400" b="1" dirty="0">
                <a:solidFill>
                  <a:srgbClr val="000000"/>
                </a:solidFill>
                <a:latin typeface="Century Gothic" panose="020B0502020202020204" pitchFamily="34" charset="0"/>
                <a:ea typeface="MS Mincho"/>
                <a:cs typeface="Segoe UI" panose="020B0502040204020203" pitchFamily="34" charset="0"/>
              </a:rPr>
              <a:t>As big as it is, the sun is a relatively small star</a:t>
            </a:r>
            <a:endParaRPr lang="en-US" sz="1400" b="1" dirty="0">
              <a:solidFill>
                <a:srgbClr val="000000"/>
              </a:solidFill>
              <a:latin typeface="Arial" panose="020B0604020202020204" pitchFamily="34" charset="0"/>
              <a:ea typeface="MS Mincho"/>
              <a:cs typeface="Mangal"/>
            </a:endParaRPr>
          </a:p>
          <a:p>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D58F73A9-19DA-459E-956B-99044E92323D}" type="slidenum">
              <a:rPr lang="en-US" smtClean="0">
                <a:latin typeface="Calibri" pitchFamily="34" charset="0"/>
              </a:rPr>
              <a:pPr eaLnBrk="1" hangingPunct="1"/>
              <a:t>8</a:t>
            </a:fld>
            <a:endParaRPr lang="en-US">
              <a:latin typeface="Calibri" pitchFamily="34" charset="0"/>
            </a:endParaRPr>
          </a:p>
        </p:txBody>
      </p:sp>
    </p:spTree>
    <p:extLst>
      <p:ext uri="{BB962C8B-B14F-4D97-AF65-F5344CB8AC3E}">
        <p14:creationId xmlns:p14="http://schemas.microsoft.com/office/powerpoint/2010/main" val="2374630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400" kern="1200" dirty="0">
                <a:solidFill>
                  <a:schemeClr val="tx1"/>
                </a:solidFill>
                <a:effectLst/>
                <a:latin typeface="Arial" charset="0"/>
                <a:ea typeface="+mn-ea"/>
                <a:cs typeface="+mn-cs"/>
              </a:rPr>
              <a:t>There are 7 bigger stars they’ve discovered since this video was made, with the 2</a:t>
            </a:r>
            <a:r>
              <a:rPr lang="en-US" sz="1400" kern="1200" baseline="30000" dirty="0">
                <a:solidFill>
                  <a:schemeClr val="tx1"/>
                </a:solidFill>
                <a:effectLst/>
                <a:latin typeface="Arial" charset="0"/>
                <a:ea typeface="+mn-ea"/>
                <a:cs typeface="+mn-cs"/>
              </a:rPr>
              <a:t>nd</a:t>
            </a:r>
            <a:r>
              <a:rPr lang="en-US" sz="1400" kern="1200" dirty="0">
                <a:solidFill>
                  <a:schemeClr val="tx1"/>
                </a:solidFill>
                <a:effectLst/>
                <a:latin typeface="Arial" charset="0"/>
                <a:ea typeface="+mn-ea"/>
                <a:cs typeface="+mn-cs"/>
              </a:rPr>
              <a:t> biggest, “</a:t>
            </a:r>
            <a:r>
              <a:rPr lang="en-US" sz="1400" kern="1200" dirty="0" err="1">
                <a:solidFill>
                  <a:schemeClr val="tx1"/>
                </a:solidFill>
                <a:effectLst/>
                <a:latin typeface="Arial" charset="0"/>
                <a:ea typeface="+mn-ea"/>
                <a:cs typeface="+mn-cs"/>
              </a:rPr>
              <a:t>Scuti</a:t>
            </a:r>
            <a:r>
              <a:rPr lang="en-US" sz="1400" kern="1200" dirty="0">
                <a:solidFill>
                  <a:schemeClr val="tx1"/>
                </a:solidFill>
                <a:effectLst/>
                <a:latin typeface="Arial" charset="0"/>
                <a:ea typeface="+mn-ea"/>
                <a:cs typeface="+mn-cs"/>
              </a:rPr>
              <a:t>” being 20% bigger than Cannes </a:t>
            </a:r>
            <a:r>
              <a:rPr lang="en-US" sz="1400" kern="1200" dirty="0" err="1">
                <a:solidFill>
                  <a:schemeClr val="tx1"/>
                </a:solidFill>
                <a:effectLst/>
                <a:latin typeface="Arial" charset="0"/>
                <a:ea typeface="+mn-ea"/>
                <a:cs typeface="+mn-cs"/>
              </a:rPr>
              <a:t>Majoris</a:t>
            </a:r>
            <a:r>
              <a:rPr lang="en-US" sz="1400" kern="1200" dirty="0">
                <a:solidFill>
                  <a:schemeClr val="tx1"/>
                </a:solidFill>
                <a:effectLst/>
                <a:latin typeface="Arial" charset="0"/>
                <a:ea typeface="+mn-ea"/>
                <a:cs typeface="+mn-cs"/>
              </a:rPr>
              <a:t> &amp; 2x as big as Betelgeuse &amp; 1,700x bigger than our sun</a:t>
            </a: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400" kern="1200" dirty="0">
                <a:solidFill>
                  <a:schemeClr val="tx1"/>
                </a:solidFill>
                <a:effectLst/>
                <a:latin typeface="Arial" charset="0"/>
                <a:ea typeface="+mn-ea"/>
                <a:cs typeface="+mn-cs"/>
              </a:rPr>
              <a:t>The biggest known star is  Quasi Star (Black-Hole Star) which is 5x bigger than </a:t>
            </a:r>
            <a:r>
              <a:rPr lang="en-US" sz="1400" kern="1200" dirty="0" err="1">
                <a:solidFill>
                  <a:schemeClr val="tx1"/>
                </a:solidFill>
                <a:effectLst/>
                <a:latin typeface="Arial" charset="0"/>
                <a:ea typeface="+mn-ea"/>
                <a:cs typeface="+mn-cs"/>
              </a:rPr>
              <a:t>Scuti</a:t>
            </a:r>
            <a:r>
              <a:rPr lang="en-US" sz="1400" kern="1200" dirty="0">
                <a:solidFill>
                  <a:schemeClr val="tx1"/>
                </a:solidFill>
                <a:effectLst/>
                <a:latin typeface="Arial" charset="0"/>
                <a:ea typeface="+mn-ea"/>
                <a:cs typeface="+mn-cs"/>
              </a:rPr>
              <a:t>, 10x bigger than </a:t>
            </a:r>
            <a:r>
              <a:rPr lang="en-US" sz="1400" kern="1200" dirty="0" err="1">
                <a:solidFill>
                  <a:schemeClr val="tx1"/>
                </a:solidFill>
                <a:effectLst/>
                <a:latin typeface="Arial" charset="0"/>
                <a:ea typeface="+mn-ea"/>
                <a:cs typeface="+mn-cs"/>
              </a:rPr>
              <a:t>Betelguese</a:t>
            </a:r>
            <a:r>
              <a:rPr lang="en-US" sz="1400" kern="1200" dirty="0">
                <a:solidFill>
                  <a:schemeClr val="tx1"/>
                </a:solidFill>
                <a:effectLst/>
                <a:latin typeface="Arial" charset="0"/>
                <a:ea typeface="+mn-ea"/>
                <a:cs typeface="+mn-cs"/>
              </a:rPr>
              <a:t>, and 8,500x bigger than our sun (star)</a:t>
            </a:r>
            <a:endParaRPr lang="en-US" sz="1600" kern="1200" dirty="0">
              <a:solidFill>
                <a:schemeClr val="tx1"/>
              </a:solidFill>
              <a:effectLst/>
              <a:latin typeface="Arial" charset="0"/>
              <a:ea typeface="+mn-ea"/>
              <a:cs typeface="+mn-cs"/>
            </a:endParaRPr>
          </a:p>
          <a:p>
            <a:pPr marL="171450" lvl="0" indent="-171450">
              <a:buFont typeface="Arial" panose="020B0604020202020204" pitchFamily="34" charset="0"/>
              <a:buChar char="•"/>
            </a:pPr>
            <a:endParaRPr lang="en-US" sz="1400" kern="1200" dirty="0">
              <a:solidFill>
                <a:schemeClr val="tx1"/>
              </a:solidFill>
              <a:effectLst/>
              <a:latin typeface="Arial" charset="0"/>
              <a:ea typeface="+mn-ea"/>
              <a:cs typeface="+mn-cs"/>
            </a:endParaRPr>
          </a:p>
          <a:p>
            <a:endParaRPr 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07" indent="-293541" eaLnBrk="0" hangingPunct="0">
              <a:defRPr>
                <a:solidFill>
                  <a:schemeClr val="tx1"/>
                </a:solidFill>
                <a:latin typeface="Arial" charset="0"/>
              </a:defRPr>
            </a:lvl2pPr>
            <a:lvl3pPr marL="1174165" indent="-234833" eaLnBrk="0" hangingPunct="0">
              <a:defRPr>
                <a:solidFill>
                  <a:schemeClr val="tx1"/>
                </a:solidFill>
                <a:latin typeface="Arial" charset="0"/>
              </a:defRPr>
            </a:lvl3pPr>
            <a:lvl4pPr marL="1643831" indent="-234833" eaLnBrk="0" hangingPunct="0">
              <a:defRPr>
                <a:solidFill>
                  <a:schemeClr val="tx1"/>
                </a:solidFill>
                <a:latin typeface="Arial" charset="0"/>
              </a:defRPr>
            </a:lvl4pPr>
            <a:lvl5pPr marL="2113497" indent="-234833" eaLnBrk="0" hangingPunct="0">
              <a:defRPr>
                <a:solidFill>
                  <a:schemeClr val="tx1"/>
                </a:solidFill>
                <a:latin typeface="Arial" charset="0"/>
              </a:defRPr>
            </a:lvl5pPr>
            <a:lvl6pPr marL="2583162" indent="-234833" eaLnBrk="0" fontAlgn="base" hangingPunct="0">
              <a:spcBef>
                <a:spcPct val="0"/>
              </a:spcBef>
              <a:spcAft>
                <a:spcPct val="0"/>
              </a:spcAft>
              <a:defRPr>
                <a:solidFill>
                  <a:schemeClr val="tx1"/>
                </a:solidFill>
                <a:latin typeface="Arial" charset="0"/>
              </a:defRPr>
            </a:lvl6pPr>
            <a:lvl7pPr marL="3052828" indent="-234833" eaLnBrk="0" fontAlgn="base" hangingPunct="0">
              <a:spcBef>
                <a:spcPct val="0"/>
              </a:spcBef>
              <a:spcAft>
                <a:spcPct val="0"/>
              </a:spcAft>
              <a:defRPr>
                <a:solidFill>
                  <a:schemeClr val="tx1"/>
                </a:solidFill>
                <a:latin typeface="Arial" charset="0"/>
              </a:defRPr>
            </a:lvl7pPr>
            <a:lvl8pPr marL="3522495" indent="-234833" eaLnBrk="0" fontAlgn="base" hangingPunct="0">
              <a:spcBef>
                <a:spcPct val="0"/>
              </a:spcBef>
              <a:spcAft>
                <a:spcPct val="0"/>
              </a:spcAft>
              <a:defRPr>
                <a:solidFill>
                  <a:schemeClr val="tx1"/>
                </a:solidFill>
                <a:latin typeface="Arial" charset="0"/>
              </a:defRPr>
            </a:lvl8pPr>
            <a:lvl9pPr marL="3992161" indent="-234833" eaLnBrk="0" fontAlgn="base" hangingPunct="0">
              <a:spcBef>
                <a:spcPct val="0"/>
              </a:spcBef>
              <a:spcAft>
                <a:spcPct val="0"/>
              </a:spcAft>
              <a:defRPr>
                <a:solidFill>
                  <a:schemeClr val="tx1"/>
                </a:solidFill>
                <a:latin typeface="Arial" charset="0"/>
              </a:defRPr>
            </a:lvl9pPr>
          </a:lstStyle>
          <a:p>
            <a:pPr eaLnBrk="1" hangingPunct="1"/>
            <a:fld id="{34714A3A-E202-4132-A455-9677F038A4B8}" type="slidenum">
              <a:rPr lang="en-US" smtClean="0">
                <a:latin typeface="Calibri" pitchFamily="34" charset="0"/>
              </a:rPr>
              <a:pPr eaLnBrk="1" hangingPunct="1"/>
              <a:t>9</a:t>
            </a:fld>
            <a:endParaRPr lang="en-US">
              <a:latin typeface="Calibri" pitchFamily="34" charset="0"/>
            </a:endParaRPr>
          </a:p>
        </p:txBody>
      </p:sp>
    </p:spTree>
    <p:extLst>
      <p:ext uri="{BB962C8B-B14F-4D97-AF65-F5344CB8AC3E}">
        <p14:creationId xmlns:p14="http://schemas.microsoft.com/office/powerpoint/2010/main" val="175783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BA18B1F-257D-4069-838F-B88DAEC4BAD6}"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B22821-5C0D-4BD0-A00D-68737D50DC75}"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AB3929-E9BC-41A9-B2A3-FD447F88B97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EA6CB31-C755-49F2-9900-702BB94E49FF}"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9118B1AA-D969-4A6D-937C-6ED0F3077D0C}"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0991373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13AAFAF-E476-4416-810A-4C3EDF638893}"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F48C7868-A8B7-4D53-9D84-9EC5F3F84158}"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157346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A56DDBD-16DA-49AF-9858-C78B39EB638C}"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29F90D86-BD61-4ACF-A9FE-828A931E9B2D}"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2431599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6C2A0EF7-0F4E-4AFA-A83F-84407F558124}"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283D50CD-8DAE-478A-B5DC-04B47BEA9DD4}"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190846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F496DA4-7D98-457E-B9D5-46C95E873B29}"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a:defRPr/>
            </a:pPr>
            <a:fld id="{763EF12F-21BB-4929-B75E-711DADF69369}"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691683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D6D8F35-D648-4335-A943-0FC5ECB77A43}"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a:defRPr/>
            </a:pPr>
            <a:fld id="{E4C204F2-49F8-4076-85F3-53E9DBA547E9}"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118879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fld id="{240F6B7E-D18F-4F2C-82D1-31B7C290F025}"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a:defRPr/>
            </a:pPr>
            <a:fld id="{8532CEBC-FE48-4115-95FC-BF461480A18C}"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352737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BE2B176-90F0-4EF2-AAFB-73F20E274E2A}"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7D80BCDA-734B-4CBB-A605-09E1BDBF205B}"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41722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A1F82D-48C3-450C-A06A-0C5D894A434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8BA586C-66D5-4614-89B0-2B852A3FDEDE}"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3EB5B48D-0223-47C3-8788-5CB9B0A3018A}"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098801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DB73D6E-728B-47C9-814B-C1323536FDE3}" type="datetimeFigureOut">
              <a:rPr lang="en-US" smtClean="0">
                <a:solidFill>
                  <a:prstClr val="black">
                    <a:lumMod val="65000"/>
                    <a:lumOff val="35000"/>
                  </a:prstClr>
                </a:solidFill>
                <a:cs typeface="Arial" charset="0"/>
              </a:rPr>
              <a:pPr>
                <a:defRPr/>
              </a:pPr>
              <a:t>7/29/2019</a:t>
            </a:fld>
            <a:endParaRPr lang="en-US">
              <a:solidFill>
                <a:prstClr val="black">
                  <a:lumMod val="65000"/>
                  <a:lumOff val="35000"/>
                </a:prstClr>
              </a:solidFill>
              <a:cs typeface="Arial" charset="0"/>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cs typeface="Arial" charset="0"/>
            </a:endParaRPr>
          </a:p>
        </p:txBody>
      </p:sp>
      <p:sp>
        <p:nvSpPr>
          <p:cNvPr id="7" name="Slide Number Placeholder 6"/>
          <p:cNvSpPr>
            <a:spLocks noGrp="1"/>
          </p:cNvSpPr>
          <p:nvPr>
            <p:ph type="sldNum" sz="quarter" idx="12"/>
          </p:nvPr>
        </p:nvSpPr>
        <p:spPr/>
        <p:txBody>
          <a:bodyPr/>
          <a:lstStyle/>
          <a:p>
            <a:pPr>
              <a:defRPr/>
            </a:pPr>
            <a:fld id="{B32A9EAF-85C9-4E0D-B9FB-2F74988180DB}" type="slidenum">
              <a:rPr lang="en-US" smtClean="0">
                <a:solidFill>
                  <a:prstClr val="black">
                    <a:lumMod val="65000"/>
                    <a:lumOff val="35000"/>
                  </a:prstClr>
                </a:solidFill>
                <a:cs typeface="Arial" charset="0"/>
              </a:rPr>
              <a:pPr>
                <a:defRPr/>
              </a:pPr>
              <a:t>‹#›</a:t>
            </a:fld>
            <a:endParaRPr lang="en-US">
              <a:solidFill>
                <a:prstClr val="black">
                  <a:lumMod val="65000"/>
                  <a:lumOff val="35000"/>
                </a:prstClr>
              </a:solidFill>
              <a:cs typeface="Arial" charset="0"/>
            </a:endParaRPr>
          </a:p>
        </p:txBody>
      </p:sp>
    </p:spTree>
    <p:extLst>
      <p:ext uri="{BB962C8B-B14F-4D97-AF65-F5344CB8AC3E}">
        <p14:creationId xmlns:p14="http://schemas.microsoft.com/office/powerpoint/2010/main" val="24523586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DB73D6E-728B-47C9-814B-C1323536FDE3}" type="datetimeFigureOut">
              <a:rPr lang="en-US" smtClean="0">
                <a:solidFill>
                  <a:prstClr val="black">
                    <a:lumMod val="65000"/>
                    <a:lumOff val="35000"/>
                  </a:prstClr>
                </a:solidFill>
                <a:cs typeface="Arial" charset="0"/>
              </a:rPr>
              <a:pPr>
                <a:defRPr/>
              </a:pPr>
              <a:t>7/29/2019</a:t>
            </a:fld>
            <a:endParaRPr lang="en-US">
              <a:solidFill>
                <a:prstClr val="black">
                  <a:lumMod val="65000"/>
                  <a:lumOff val="35000"/>
                </a:prstClr>
              </a:solidFill>
              <a:cs typeface="Arial" charset="0"/>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cs typeface="Arial" charset="0"/>
            </a:endParaRPr>
          </a:p>
        </p:txBody>
      </p:sp>
      <p:sp>
        <p:nvSpPr>
          <p:cNvPr id="7" name="Slide Number Placeholder 6"/>
          <p:cNvSpPr>
            <a:spLocks noGrp="1"/>
          </p:cNvSpPr>
          <p:nvPr>
            <p:ph type="sldNum" sz="quarter" idx="12"/>
          </p:nvPr>
        </p:nvSpPr>
        <p:spPr/>
        <p:txBody>
          <a:bodyPr/>
          <a:lstStyle/>
          <a:p>
            <a:pPr>
              <a:defRPr/>
            </a:pPr>
            <a:fld id="{B32A9EAF-85C9-4E0D-B9FB-2F74988180DB}" type="slidenum">
              <a:rPr lang="en-US" smtClean="0">
                <a:solidFill>
                  <a:prstClr val="black">
                    <a:lumMod val="65000"/>
                    <a:lumOff val="35000"/>
                  </a:prstClr>
                </a:solidFill>
                <a:cs typeface="Arial" charset="0"/>
              </a:rPr>
              <a:pPr>
                <a:defRPr/>
              </a:pPr>
              <a:t>‹#›</a:t>
            </a:fld>
            <a:endParaRPr lang="en-US">
              <a:solidFill>
                <a:prstClr val="black">
                  <a:lumMod val="65000"/>
                  <a:lumOff val="35000"/>
                </a:prstClr>
              </a:solidFill>
              <a:cs typeface="Arial" charset="0"/>
            </a:endParaRPr>
          </a:p>
        </p:txBody>
      </p:sp>
    </p:spTree>
    <p:extLst>
      <p:ext uri="{BB962C8B-B14F-4D97-AF65-F5344CB8AC3E}">
        <p14:creationId xmlns:p14="http://schemas.microsoft.com/office/powerpoint/2010/main" val="37773787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DB73D6E-728B-47C9-814B-C1323536FDE3}" type="datetimeFigureOut">
              <a:rPr lang="en-US" smtClean="0">
                <a:solidFill>
                  <a:prstClr val="black">
                    <a:lumMod val="65000"/>
                    <a:lumOff val="35000"/>
                  </a:prstClr>
                </a:solidFill>
                <a:cs typeface="Arial" charset="0"/>
              </a:rPr>
              <a:pPr>
                <a:defRPr/>
              </a:pPr>
              <a:t>7/29/2019</a:t>
            </a:fld>
            <a:endParaRPr lang="en-US">
              <a:solidFill>
                <a:prstClr val="black">
                  <a:lumMod val="65000"/>
                  <a:lumOff val="35000"/>
                </a:prstClr>
              </a:solidFill>
              <a:cs typeface="Arial" charset="0"/>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cs typeface="Arial" charset="0"/>
            </a:endParaRPr>
          </a:p>
        </p:txBody>
      </p:sp>
      <p:sp>
        <p:nvSpPr>
          <p:cNvPr id="7" name="Slide Number Placeholder 6"/>
          <p:cNvSpPr>
            <a:spLocks noGrp="1"/>
          </p:cNvSpPr>
          <p:nvPr>
            <p:ph type="sldNum" sz="quarter" idx="12"/>
          </p:nvPr>
        </p:nvSpPr>
        <p:spPr/>
        <p:txBody>
          <a:bodyPr/>
          <a:lstStyle/>
          <a:p>
            <a:pPr>
              <a:defRPr/>
            </a:pPr>
            <a:fld id="{B32A9EAF-85C9-4E0D-B9FB-2F74988180DB}" type="slidenum">
              <a:rPr lang="en-US" smtClean="0">
                <a:solidFill>
                  <a:prstClr val="black">
                    <a:lumMod val="65000"/>
                    <a:lumOff val="35000"/>
                  </a:prstClr>
                </a:solidFill>
                <a:cs typeface="Arial" charset="0"/>
              </a:rPr>
              <a:pPr>
                <a:defRPr/>
              </a:pPr>
              <a:t>‹#›</a:t>
            </a:fld>
            <a:endParaRPr lang="en-US">
              <a:solidFill>
                <a:prstClr val="black">
                  <a:lumMod val="65000"/>
                  <a:lumOff val="35000"/>
                </a:prstClr>
              </a:solidFill>
              <a:cs typeface="Arial" charset="0"/>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328763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DB73D6E-728B-47C9-814B-C1323536FDE3}" type="datetimeFigureOut">
              <a:rPr lang="en-US" smtClean="0">
                <a:solidFill>
                  <a:prstClr val="black">
                    <a:lumMod val="65000"/>
                    <a:lumOff val="35000"/>
                  </a:prstClr>
                </a:solidFill>
                <a:cs typeface="Arial" charset="0"/>
              </a:rPr>
              <a:pPr>
                <a:defRPr/>
              </a:pPr>
              <a:t>7/29/2019</a:t>
            </a:fld>
            <a:endParaRPr lang="en-US">
              <a:solidFill>
                <a:prstClr val="black">
                  <a:lumMod val="65000"/>
                  <a:lumOff val="35000"/>
                </a:prstClr>
              </a:solidFill>
              <a:cs typeface="Arial" charset="0"/>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cs typeface="Arial" charset="0"/>
            </a:endParaRPr>
          </a:p>
        </p:txBody>
      </p:sp>
      <p:sp>
        <p:nvSpPr>
          <p:cNvPr id="7" name="Slide Number Placeholder 6"/>
          <p:cNvSpPr>
            <a:spLocks noGrp="1"/>
          </p:cNvSpPr>
          <p:nvPr>
            <p:ph type="sldNum" sz="quarter" idx="12"/>
          </p:nvPr>
        </p:nvSpPr>
        <p:spPr/>
        <p:txBody>
          <a:bodyPr/>
          <a:lstStyle/>
          <a:p>
            <a:pPr>
              <a:defRPr/>
            </a:pPr>
            <a:fld id="{B32A9EAF-85C9-4E0D-B9FB-2F74988180DB}" type="slidenum">
              <a:rPr lang="en-US" smtClean="0">
                <a:solidFill>
                  <a:prstClr val="black">
                    <a:lumMod val="65000"/>
                    <a:lumOff val="35000"/>
                  </a:prstClr>
                </a:solidFill>
                <a:cs typeface="Arial" charset="0"/>
              </a:rPr>
              <a:pPr>
                <a:defRPr/>
              </a:pPr>
              <a:t>‹#›</a:t>
            </a:fld>
            <a:endParaRPr lang="en-US">
              <a:solidFill>
                <a:prstClr val="black">
                  <a:lumMod val="65000"/>
                  <a:lumOff val="35000"/>
                </a:prstClr>
              </a:solidFill>
              <a:cs typeface="Arial" charset="0"/>
            </a:endParaRPr>
          </a:p>
        </p:txBody>
      </p:sp>
    </p:spTree>
    <p:extLst>
      <p:ext uri="{BB962C8B-B14F-4D97-AF65-F5344CB8AC3E}">
        <p14:creationId xmlns:p14="http://schemas.microsoft.com/office/powerpoint/2010/main" val="22593667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6DB73D6E-728B-47C9-814B-C1323536FDE3}" type="datetimeFigureOut">
              <a:rPr lang="en-US" smtClean="0">
                <a:solidFill>
                  <a:prstClr val="black">
                    <a:lumMod val="65000"/>
                    <a:lumOff val="35000"/>
                  </a:prstClr>
                </a:solidFill>
                <a:cs typeface="Arial" charset="0"/>
              </a:rPr>
              <a:pPr>
                <a:defRPr/>
              </a:pPr>
              <a:t>7/29/2019</a:t>
            </a:fld>
            <a:endParaRPr lang="en-US">
              <a:solidFill>
                <a:prstClr val="black">
                  <a:lumMod val="65000"/>
                  <a:lumOff val="35000"/>
                </a:prstClr>
              </a:solidFill>
              <a:cs typeface="Arial" charset="0"/>
            </a:endParaRPr>
          </a:p>
        </p:txBody>
      </p:sp>
      <p:sp>
        <p:nvSpPr>
          <p:cNvPr id="4" name="Footer Placeholder 3"/>
          <p:cNvSpPr>
            <a:spLocks noGrp="1"/>
          </p:cNvSpPr>
          <p:nvPr>
            <p:ph type="ftr" sz="quarter" idx="11"/>
          </p:nvPr>
        </p:nvSpPr>
        <p:spPr/>
        <p:txBody>
          <a:bodyPr/>
          <a:lstStyle/>
          <a:p>
            <a:pPr>
              <a:defRPr/>
            </a:pPr>
            <a:endParaRPr lang="en-US">
              <a:solidFill>
                <a:prstClr val="black">
                  <a:lumMod val="65000"/>
                  <a:lumOff val="35000"/>
                </a:prstClr>
              </a:solidFill>
              <a:cs typeface="Arial" charset="0"/>
            </a:endParaRPr>
          </a:p>
        </p:txBody>
      </p:sp>
      <p:sp>
        <p:nvSpPr>
          <p:cNvPr id="5" name="Slide Number Placeholder 4"/>
          <p:cNvSpPr>
            <a:spLocks noGrp="1"/>
          </p:cNvSpPr>
          <p:nvPr>
            <p:ph type="sldNum" sz="quarter" idx="12"/>
          </p:nvPr>
        </p:nvSpPr>
        <p:spPr/>
        <p:txBody>
          <a:bodyPr/>
          <a:lstStyle/>
          <a:p>
            <a:pPr>
              <a:defRPr/>
            </a:pPr>
            <a:fld id="{B32A9EAF-85C9-4E0D-B9FB-2F74988180DB}" type="slidenum">
              <a:rPr lang="en-US" smtClean="0">
                <a:solidFill>
                  <a:prstClr val="black">
                    <a:lumMod val="65000"/>
                    <a:lumOff val="35000"/>
                  </a:prstClr>
                </a:solidFill>
                <a:cs typeface="Arial" charset="0"/>
              </a:rPr>
              <a:pPr>
                <a:defRPr/>
              </a:pPr>
              <a:t>‹#›</a:t>
            </a:fld>
            <a:endParaRPr lang="en-US">
              <a:solidFill>
                <a:prstClr val="black">
                  <a:lumMod val="65000"/>
                  <a:lumOff val="35000"/>
                </a:prstClr>
              </a:solidFill>
              <a:cs typeface="Arial" charset="0"/>
            </a:endParaRPr>
          </a:p>
        </p:txBody>
      </p:sp>
    </p:spTree>
    <p:extLst>
      <p:ext uri="{BB962C8B-B14F-4D97-AF65-F5344CB8AC3E}">
        <p14:creationId xmlns:p14="http://schemas.microsoft.com/office/powerpoint/2010/main" val="7363300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6DB73D6E-728B-47C9-814B-C1323536FDE3}" type="datetimeFigureOut">
              <a:rPr lang="en-US" smtClean="0">
                <a:solidFill>
                  <a:prstClr val="black">
                    <a:lumMod val="65000"/>
                    <a:lumOff val="35000"/>
                  </a:prstClr>
                </a:solidFill>
                <a:cs typeface="Arial" charset="0"/>
              </a:rPr>
              <a:pPr>
                <a:defRPr/>
              </a:pPr>
              <a:t>7/29/2019</a:t>
            </a:fld>
            <a:endParaRPr lang="en-US">
              <a:solidFill>
                <a:prstClr val="black">
                  <a:lumMod val="65000"/>
                  <a:lumOff val="35000"/>
                </a:prstClr>
              </a:solidFill>
              <a:cs typeface="Arial" charset="0"/>
            </a:endParaRPr>
          </a:p>
        </p:txBody>
      </p:sp>
      <p:sp>
        <p:nvSpPr>
          <p:cNvPr id="4" name="Footer Placeholder 3"/>
          <p:cNvSpPr>
            <a:spLocks noGrp="1"/>
          </p:cNvSpPr>
          <p:nvPr>
            <p:ph type="ftr" sz="quarter" idx="11"/>
          </p:nvPr>
        </p:nvSpPr>
        <p:spPr/>
        <p:txBody>
          <a:bodyPr/>
          <a:lstStyle/>
          <a:p>
            <a:pPr>
              <a:defRPr/>
            </a:pPr>
            <a:endParaRPr lang="en-US">
              <a:solidFill>
                <a:prstClr val="black">
                  <a:lumMod val="65000"/>
                  <a:lumOff val="35000"/>
                </a:prstClr>
              </a:solidFill>
              <a:cs typeface="Arial" charset="0"/>
            </a:endParaRPr>
          </a:p>
        </p:txBody>
      </p:sp>
      <p:sp>
        <p:nvSpPr>
          <p:cNvPr id="5" name="Slide Number Placeholder 4"/>
          <p:cNvSpPr>
            <a:spLocks noGrp="1"/>
          </p:cNvSpPr>
          <p:nvPr>
            <p:ph type="sldNum" sz="quarter" idx="12"/>
          </p:nvPr>
        </p:nvSpPr>
        <p:spPr/>
        <p:txBody>
          <a:bodyPr/>
          <a:lstStyle/>
          <a:p>
            <a:pPr>
              <a:defRPr/>
            </a:pPr>
            <a:fld id="{B32A9EAF-85C9-4E0D-B9FB-2F74988180DB}" type="slidenum">
              <a:rPr lang="en-US" smtClean="0">
                <a:solidFill>
                  <a:prstClr val="black">
                    <a:lumMod val="65000"/>
                    <a:lumOff val="35000"/>
                  </a:prstClr>
                </a:solidFill>
                <a:cs typeface="Arial" charset="0"/>
              </a:rPr>
              <a:pPr>
                <a:defRPr/>
              </a:pPr>
              <a:t>‹#›</a:t>
            </a:fld>
            <a:endParaRPr lang="en-US">
              <a:solidFill>
                <a:prstClr val="black">
                  <a:lumMod val="65000"/>
                  <a:lumOff val="35000"/>
                </a:prstClr>
              </a:solidFill>
              <a:cs typeface="Arial" charset="0"/>
            </a:endParaRPr>
          </a:p>
        </p:txBody>
      </p:sp>
    </p:spTree>
    <p:extLst>
      <p:ext uri="{BB962C8B-B14F-4D97-AF65-F5344CB8AC3E}">
        <p14:creationId xmlns:p14="http://schemas.microsoft.com/office/powerpoint/2010/main" val="3378575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6ABF3C3-5C47-4FE0-A756-C06A6A1263A3}"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F89E7CB6-E26B-4076-A876-83B64CD54973}"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330794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211CDB5-90FC-432E-A3C7-DC39DE654139}" type="datetimeFigureOut">
              <a:rPr lang="en-US" smtClean="0">
                <a:solidFill>
                  <a:prstClr val="black">
                    <a:lumMod val="65000"/>
                    <a:lumOff val="35000"/>
                  </a:prstClr>
                </a:solidFill>
              </a:rPr>
              <a:pPr>
                <a:defRPr/>
              </a:pPr>
              <a:t>7/29/2019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B9BEAA88-C748-47FB-BB38-AB727A22991D}"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85010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3628D7F-36C0-42EE-9179-22C2561E215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EB0F184-FFAE-434A-BAEA-71C90E6C70C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D9A9FAA-C2CF-4BA9-B5F6-9FD2AC9931E1}"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BA11DC6-9C53-4958-B5C8-0A0EC378F7B6}"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6250FCC-E6C1-43D5-BDF1-D92EDDEDC4C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5E4DD7-F8B9-47C1-ADD1-FC5FC96CAC08}" type="slidenum">
              <a:rPr lang="en-US" smtClean="0"/>
              <a:pPr>
                <a:defRPr/>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AD44BF7D-5E99-4F8D-8519-9401D1D35FF1}"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58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a:defRPr/>
            </a:pPr>
            <a:fld id="{3E40CD13-B416-4886-9FD5-75F613437DB8}" type="slidenum">
              <a:rPr lang="en-US" smtClean="0"/>
              <a:pPr>
                <a:defRPr/>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a:defRPr/>
            </a:pPr>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58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a:defRPr/>
            </a:pPr>
            <a:fld id="{3E40CD13-B416-4886-9FD5-75F613437DB8}" type="slidenum">
              <a:rPr lang="en-US" smtClean="0"/>
              <a:pPr>
                <a:defRPr/>
              </a:pPr>
              <a:t>‹#›</a:t>
            </a:fld>
            <a:endParaRPr lang="en-US"/>
          </a:p>
        </p:txBody>
      </p:sp>
    </p:spTree>
    <p:extLst>
      <p:ext uri="{BB962C8B-B14F-4D97-AF65-F5344CB8AC3E}">
        <p14:creationId xmlns:p14="http://schemas.microsoft.com/office/powerpoint/2010/main" val="264755207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player.vimeo.com/video/205561626?app_id=122963"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video" Target="https://www.youtube.com/embed/GfVd5x9W1Xc?feature=oembed" TargetMode="Externa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vi4hDwA4lBk?rel=0&amp;showinfo=0"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787738"/>
          </a:xfrm>
          <a:prstGeom prst="rect">
            <a:avLst/>
          </a:prstGeom>
          <a:noFill/>
        </p:spPr>
        <p:txBody>
          <a:bodyPr wrap="square">
            <a:spAutoFit/>
          </a:bodyPr>
          <a:lstStyle/>
          <a:p>
            <a:pPr algn="ctr">
              <a:lnSpc>
                <a:spcPct val="150000"/>
              </a:lnSpc>
              <a:spcAft>
                <a:spcPts val="1800"/>
              </a:spcAft>
              <a:defRPr/>
            </a:pPr>
            <a:r>
              <a:rPr lang="en-US" sz="8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Our God</a:t>
            </a:r>
          </a:p>
          <a:p>
            <a:pPr algn="ctr">
              <a:lnSpc>
                <a:spcPct val="135000"/>
              </a:lnSpc>
              <a:spcAft>
                <a:spcPts val="0"/>
              </a:spcAft>
              <a:defRPr/>
            </a:pPr>
            <a:r>
              <a:rPr lang="en-US" sz="8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is</a:t>
            </a:r>
          </a:p>
          <a:p>
            <a:pPr algn="ctr">
              <a:lnSpc>
                <a:spcPct val="135000"/>
              </a:lnSpc>
              <a:spcAft>
                <a:spcPts val="0"/>
              </a:spcAft>
              <a:defRPr/>
            </a:pPr>
            <a:r>
              <a:rPr lang="en-US" sz="8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Awesome!!</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Shape 921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74234"/>
            <a:ext cx="9144000" cy="5709531"/>
          </a:xfrm>
          <a:solidFill>
            <a:srgbClr val="000000"/>
          </a:solidFill>
          <a:ln w="9525" cap="rnd" algn="ctr">
            <a:noFill/>
            <a:round/>
            <a:headEnd/>
            <a:tailEnd/>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Shape 921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4999"/>
          <a:stretch/>
        </p:blipFill>
        <p:spPr>
          <a:xfrm>
            <a:off x="0" y="0"/>
            <a:ext cx="9144000" cy="6858000"/>
          </a:xfrm>
          <a:solidFill>
            <a:srgbClr val="000000"/>
          </a:solidFill>
          <a:ln w="9525" cap="rnd" algn="ctr">
            <a:noFill/>
            <a:round/>
            <a:headEnd/>
            <a:tailEnd/>
          </a:ln>
        </p:spPr>
      </p:pic>
      <p:sp>
        <p:nvSpPr>
          <p:cNvPr id="3" name="TextBox 2"/>
          <p:cNvSpPr txBox="1"/>
          <p:nvPr/>
        </p:nvSpPr>
        <p:spPr>
          <a:xfrm>
            <a:off x="5334000" y="5997714"/>
            <a:ext cx="3657600" cy="707886"/>
          </a:xfrm>
          <a:prstGeom prst="rect">
            <a:avLst/>
          </a:prstGeom>
          <a:noFill/>
        </p:spPr>
        <p:txBody>
          <a:bodyPr wrap="square">
            <a:spAutoFit/>
          </a:bodyPr>
          <a:lstStyle/>
          <a:p>
            <a:pPr algn="r">
              <a:spcAft>
                <a:spcPts val="600"/>
              </a:spcAft>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Betelgeuse</a:t>
            </a:r>
            <a:endParaRPr lang="en-US" sz="36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9549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Animation of Betelgeuse to Scale with our Solar System">
            <a:hlinkClick r:id="" action="ppaction://media"/>
            <a:extLst>
              <a:ext uri="{FF2B5EF4-FFF2-40B4-BE49-F238E27FC236}">
                <a16:creationId xmlns:a16="http://schemas.microsoft.com/office/drawing/2014/main" id="{AAC0994C-FA72-499E-B4D4-4A17187988F8}"/>
              </a:ext>
            </a:extLst>
          </p:cNvPr>
          <p:cNvPicPr>
            <a:picLocks noRot="1" noChangeAspect="1"/>
          </p:cNvPicPr>
          <p:nvPr>
            <a:videoFile r:link="rId1"/>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8917484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Shape 921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4999"/>
          <a:stretch/>
        </p:blipFill>
        <p:spPr>
          <a:xfrm>
            <a:off x="0" y="0"/>
            <a:ext cx="9144000" cy="6858000"/>
          </a:xfrm>
          <a:noFill/>
          <a:ln w="9525" cap="rnd" algn="ctr">
            <a:noFill/>
            <a:round/>
            <a:headEnd/>
            <a:tailEnd/>
          </a:ln>
        </p:spPr>
      </p:pic>
      <p:sp>
        <p:nvSpPr>
          <p:cNvPr id="3" name="TextBox 2"/>
          <p:cNvSpPr txBox="1"/>
          <p:nvPr/>
        </p:nvSpPr>
        <p:spPr>
          <a:xfrm>
            <a:off x="4495800" y="5486400"/>
            <a:ext cx="4495800" cy="1154162"/>
          </a:xfrm>
          <a:prstGeom prst="rect">
            <a:avLst/>
          </a:prstGeom>
          <a:noFill/>
        </p:spPr>
        <p:txBody>
          <a:bodyPr wrap="square">
            <a:spAutoFit/>
          </a:bodyPr>
          <a:lstStyle/>
          <a:p>
            <a:pPr algn="r">
              <a:spcAft>
                <a:spcPts val="6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Betelgeuse</a:t>
            </a:r>
            <a:endParaRPr lang="en-US" sz="36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r">
              <a:spcBef>
                <a:spcPts val="0"/>
              </a:spcBef>
              <a:defRPr/>
            </a:pPr>
            <a:r>
              <a:rPr lang="en-US" sz="24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600 light years away!</a:t>
            </a:r>
          </a:p>
        </p:txBody>
      </p:sp>
    </p:spTree>
    <p:extLst>
      <p:ext uri="{BB962C8B-B14F-4D97-AF65-F5344CB8AC3E}">
        <p14:creationId xmlns:p14="http://schemas.microsoft.com/office/powerpoint/2010/main" val="36036852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Shape 819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685800"/>
            <a:ext cx="5486400" cy="5486400"/>
          </a:xfrm>
          <a:noFill/>
          <a:ln w="9525" cap="rnd" algn="ctr">
            <a:noFill/>
            <a:round/>
            <a:headEnd/>
            <a:tailEnd/>
          </a:ln>
        </p:spPr>
      </p:pic>
      <p:sp>
        <p:nvSpPr>
          <p:cNvPr id="3" name="TextBox 2"/>
          <p:cNvSpPr txBox="1"/>
          <p:nvPr/>
        </p:nvSpPr>
        <p:spPr>
          <a:xfrm>
            <a:off x="0" y="546160"/>
            <a:ext cx="9144000" cy="5765681"/>
          </a:xfrm>
          <a:prstGeom prst="rect">
            <a:avLst/>
          </a:prstGeom>
          <a:noFill/>
        </p:spPr>
        <p:txBody>
          <a:bodyPr wrap="square">
            <a:spAutoFit/>
          </a:bodyPr>
          <a:lstStyle/>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 what is a LIGHT YEAR?</a:t>
            </a: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lvl="3">
              <a:spcAft>
                <a:spcPts val="1200"/>
              </a:spcAft>
              <a:defRPr/>
            </a:pPr>
            <a:endParaRPr lang="en-US" sz="2800" b="1" dirty="0">
              <a:solidFill>
                <a:srgbClr val="FFFFC8"/>
              </a:solidFill>
              <a:latin typeface="Verdana" pitchFamily="34" charset="0"/>
              <a:ea typeface="Verdana" pitchFamily="34" charset="0"/>
              <a:cs typeface="Verdana" pitchFamily="34" charset="0"/>
            </a:endParaRPr>
          </a:p>
          <a:p>
            <a:pPr algn="ctr">
              <a:spcAft>
                <a:spcPts val="120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It’s the distance light travels in 1 year</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Shape 819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685800"/>
            <a:ext cx="5486400" cy="5486400"/>
          </a:xfrm>
          <a:noFill/>
          <a:ln w="9525" cap="rnd" algn="ctr">
            <a:noFill/>
            <a:round/>
            <a:headEnd/>
            <a:tailEnd/>
          </a:ln>
        </p:spPr>
      </p:pic>
      <p:sp>
        <p:nvSpPr>
          <p:cNvPr id="3" name="TextBox 2"/>
          <p:cNvSpPr txBox="1"/>
          <p:nvPr/>
        </p:nvSpPr>
        <p:spPr>
          <a:xfrm>
            <a:off x="0" y="510253"/>
            <a:ext cx="9144000" cy="5837495"/>
          </a:xfrm>
          <a:prstGeom prst="rect">
            <a:avLst/>
          </a:prstGeom>
          <a:noFill/>
        </p:spPr>
        <p:txBody>
          <a:bodyPr wrap="square">
            <a:spAutoFit/>
          </a:bodyPr>
          <a:lstStyle/>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How fast does light travel?</a:t>
            </a:r>
          </a:p>
          <a:p>
            <a:pPr algn="ctr">
              <a:spcAft>
                <a:spcPts val="60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about 186,000 miles/second</a:t>
            </a:r>
          </a:p>
          <a:p>
            <a:pPr algn="ctr">
              <a:spcAft>
                <a:spcPts val="60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or about 671 million mph</a:t>
            </a:r>
          </a:p>
          <a:p>
            <a:pPr algn="ctr">
              <a:spcAft>
                <a:spcPts val="600"/>
              </a:spcAft>
              <a:defRPr/>
            </a:pPr>
            <a:endPar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600"/>
              </a:spcAft>
              <a:defRPr/>
            </a:pPr>
            <a:endPar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600"/>
              </a:spcAft>
              <a:defRPr/>
            </a:pPr>
            <a:endPar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600"/>
              </a:spcAft>
              <a:defRPr/>
            </a:pPr>
            <a:endPar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600"/>
              </a:spcAft>
              <a:defRPr/>
            </a:pPr>
            <a:endPar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600"/>
              </a:spcAft>
              <a:defRPr/>
            </a:pPr>
            <a:endPar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60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or</a:t>
            </a:r>
          </a:p>
          <a:p>
            <a:pPr algn="ctr">
              <a:spcAft>
                <a:spcPts val="60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 footstep every one billionth of a second</a:t>
            </a:r>
          </a:p>
        </p:txBody>
      </p:sp>
    </p:spTree>
    <p:extLst>
      <p:ext uri="{BB962C8B-B14F-4D97-AF65-F5344CB8AC3E}">
        <p14:creationId xmlns:p14="http://schemas.microsoft.com/office/powerpoint/2010/main" val="21202287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Shape 819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685800"/>
            <a:ext cx="5486400" cy="5486400"/>
          </a:xfrm>
          <a:noFill/>
          <a:ln w="9525" cap="rnd" algn="ctr">
            <a:noFill/>
            <a:round/>
            <a:headEnd/>
            <a:tailEnd/>
          </a:ln>
        </p:spPr>
      </p:pic>
      <p:sp>
        <p:nvSpPr>
          <p:cNvPr id="3" name="TextBox 2"/>
          <p:cNvSpPr txBox="1"/>
          <p:nvPr/>
        </p:nvSpPr>
        <p:spPr>
          <a:xfrm>
            <a:off x="1143000" y="304800"/>
            <a:ext cx="6858000" cy="707886"/>
          </a:xfrm>
          <a:prstGeom prst="rect">
            <a:avLst/>
          </a:prstGeom>
          <a:noFill/>
        </p:spPr>
        <p:txBody>
          <a:bodyPr wrap="square">
            <a:spAutoFit/>
          </a:bodyPr>
          <a:lstStyle/>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How fast is that?</a:t>
            </a:r>
          </a:p>
        </p:txBody>
      </p:sp>
    </p:spTree>
    <p:extLst>
      <p:ext uri="{BB962C8B-B14F-4D97-AF65-F5344CB8AC3E}">
        <p14:creationId xmlns:p14="http://schemas.microsoft.com/office/powerpoint/2010/main" val="4531014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Shape 819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685800"/>
            <a:ext cx="5486400" cy="5486400"/>
          </a:xfrm>
          <a:noFill/>
          <a:ln w="9525" cap="rnd" algn="ctr">
            <a:noFill/>
            <a:round/>
            <a:headEnd/>
            <a:tailEnd/>
          </a:ln>
        </p:spPr>
      </p:pic>
      <p:sp>
        <p:nvSpPr>
          <p:cNvPr id="3" name="TextBox 2"/>
          <p:cNvSpPr txBox="1"/>
          <p:nvPr/>
        </p:nvSpPr>
        <p:spPr>
          <a:xfrm>
            <a:off x="0" y="315327"/>
            <a:ext cx="9144000" cy="6227346"/>
          </a:xfrm>
          <a:prstGeom prst="rect">
            <a:avLst/>
          </a:prstGeom>
          <a:noFill/>
        </p:spPr>
        <p:txBody>
          <a:bodyPr wrap="square">
            <a:spAutoFit/>
          </a:bodyPr>
          <a:lstStyle/>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 how far does light travel</a:t>
            </a:r>
          </a:p>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 one year?</a:t>
            </a: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spcAft>
                <a:spcPts val="1000"/>
              </a:spcAft>
              <a:defRPr/>
            </a:pPr>
            <a:endParaRPr lang="en-US" sz="2800" b="1" dirty="0">
              <a:solidFill>
                <a:srgbClr val="FFFFC8"/>
              </a:solidFill>
              <a:latin typeface="Verdana" pitchFamily="34" charset="0"/>
              <a:ea typeface="Verdana" pitchFamily="34" charset="0"/>
              <a:cs typeface="Verdana" pitchFamily="34" charset="0"/>
            </a:endParaRPr>
          </a:p>
          <a:p>
            <a:pPr algn="ctr">
              <a:spcAft>
                <a:spcPts val="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about 5,850,000,000,000 miles</a:t>
            </a:r>
          </a:p>
          <a:p>
            <a:pPr algn="ctr">
              <a:spcAft>
                <a:spcPts val="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or</a:t>
            </a:r>
          </a:p>
          <a:p>
            <a:pPr algn="ctr">
              <a:spcAft>
                <a:spcPts val="0"/>
              </a:spcAft>
              <a:defRPr/>
            </a:pPr>
            <a:r>
              <a:rPr lang="en-US" sz="28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about 6 trillion miles</a:t>
            </a:r>
          </a:p>
        </p:txBody>
      </p:sp>
    </p:spTree>
    <p:extLst>
      <p:ext uri="{BB962C8B-B14F-4D97-AF65-F5344CB8AC3E}">
        <p14:creationId xmlns:p14="http://schemas.microsoft.com/office/powerpoint/2010/main" val="33423479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Shape 921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4999"/>
          <a:stretch/>
        </p:blipFill>
        <p:spPr>
          <a:xfrm>
            <a:off x="0" y="0"/>
            <a:ext cx="9144000" cy="6858000"/>
          </a:xfrm>
          <a:noFill/>
          <a:ln w="9525" cap="rnd" algn="ctr">
            <a:noFill/>
            <a:round/>
            <a:headEnd/>
            <a:tailEnd/>
          </a:ln>
        </p:spPr>
      </p:pic>
      <p:sp>
        <p:nvSpPr>
          <p:cNvPr id="3" name="TextBox 2"/>
          <p:cNvSpPr txBox="1"/>
          <p:nvPr/>
        </p:nvSpPr>
        <p:spPr>
          <a:xfrm>
            <a:off x="4191000" y="5475238"/>
            <a:ext cx="4800600" cy="1154162"/>
          </a:xfrm>
          <a:prstGeom prst="rect">
            <a:avLst/>
          </a:prstGeom>
          <a:noFill/>
        </p:spPr>
        <p:txBody>
          <a:bodyPr wrap="square">
            <a:spAutoFit/>
          </a:bodyPr>
          <a:lstStyle/>
          <a:p>
            <a:pPr algn="r">
              <a:spcAft>
                <a:spcPts val="6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Betelgeuse</a:t>
            </a:r>
            <a:endParaRPr lang="en-US" sz="36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r">
              <a:spcBef>
                <a:spcPts val="0"/>
              </a:spcBef>
              <a:defRPr/>
            </a:pPr>
            <a:r>
              <a:rPr lang="en-US" sz="24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600 light years away</a:t>
            </a:r>
          </a:p>
        </p:txBody>
      </p:sp>
    </p:spTree>
    <p:extLst>
      <p:ext uri="{BB962C8B-B14F-4D97-AF65-F5344CB8AC3E}">
        <p14:creationId xmlns:p14="http://schemas.microsoft.com/office/powerpoint/2010/main" val="15601830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Shape 11264"/>
          <p:cNvPicPr>
            <a:picLocks noGrp="1" noChangeAspect="1"/>
          </p:cNvPicPr>
          <p:nvPr>
            <p:ph idx="1"/>
          </p:nvPr>
        </p:nvPicPr>
        <p:blipFill rotWithShape="1">
          <a:blip r:embed="rId3">
            <a:extLst>
              <a:ext uri="{28A0092B-C50C-407E-A947-70E740481C1C}">
                <a14:useLocalDpi xmlns:a14="http://schemas.microsoft.com/office/drawing/2010/main" val="0"/>
              </a:ext>
            </a:extLst>
          </a:blip>
          <a:srcRect l="3247" r="4171"/>
          <a:stretch/>
        </p:blipFill>
        <p:spPr>
          <a:xfrm>
            <a:off x="0" y="0"/>
            <a:ext cx="9144000" cy="6858000"/>
          </a:xfrm>
          <a:noFill/>
          <a:ln w="9525" cap="rnd">
            <a:noFill/>
            <a:round/>
            <a:headEnd/>
            <a:tailEnd/>
          </a:ln>
        </p:spPr>
      </p:pic>
      <p:sp>
        <p:nvSpPr>
          <p:cNvPr id="3" name="TextBox 2"/>
          <p:cNvSpPr txBox="1"/>
          <p:nvPr/>
        </p:nvSpPr>
        <p:spPr>
          <a:xfrm>
            <a:off x="0" y="4952762"/>
            <a:ext cx="8915400" cy="1600438"/>
          </a:xfrm>
          <a:prstGeom prst="rect">
            <a:avLst/>
          </a:prstGeom>
          <a:solidFill>
            <a:srgbClr val="000000">
              <a:alpha val="14902"/>
            </a:srgbClr>
          </a:solidFill>
          <a:ln>
            <a:noFill/>
          </a:ln>
        </p:spPr>
        <p:txBody>
          <a:bodyPr wrap="square">
            <a:spAutoFit/>
          </a:bodyPr>
          <a:lstStyle/>
          <a:p>
            <a:pPr algn="r">
              <a:spcAft>
                <a:spcPts val="600"/>
              </a:spcAft>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The Milky Way Galaxy</a:t>
            </a:r>
          </a:p>
          <a:p>
            <a:pPr algn="r">
              <a:spcAft>
                <a:spcPts val="600"/>
              </a:spcAft>
              <a:defRPr/>
            </a:pPr>
            <a:r>
              <a:rPr lang="en-US" sz="24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100,000 light years across</a:t>
            </a:r>
          </a:p>
          <a:p>
            <a:pPr algn="r">
              <a:spcAft>
                <a:spcPts val="600"/>
              </a:spcAft>
              <a:defRPr/>
            </a:pPr>
            <a:r>
              <a:rPr lang="en-US" sz="24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or about 600 million-billion miles</a:t>
            </a:r>
          </a:p>
        </p:txBody>
      </p:sp>
      <p:sp>
        <p:nvSpPr>
          <p:cNvPr id="2" name="TextBox 1">
            <a:extLst>
              <a:ext uri="{FF2B5EF4-FFF2-40B4-BE49-F238E27FC236}">
                <a16:creationId xmlns:a16="http://schemas.microsoft.com/office/drawing/2014/main" id="{A6003D01-150D-44ED-8438-B811A3CC7700}"/>
              </a:ext>
            </a:extLst>
          </p:cNvPr>
          <p:cNvSpPr txBox="1"/>
          <p:nvPr/>
        </p:nvSpPr>
        <p:spPr>
          <a:xfrm>
            <a:off x="0" y="0"/>
            <a:ext cx="9144000" cy="1261884"/>
          </a:xfrm>
          <a:prstGeom prst="rect">
            <a:avLst/>
          </a:prstGeom>
          <a:solidFill>
            <a:srgbClr val="000000">
              <a:alpha val="10196"/>
            </a:srgbClr>
          </a:solidFill>
        </p:spPr>
        <p:txBody>
          <a:bodyPr wrap="square" rtlCol="0">
            <a:spAutoFit/>
          </a:bodyPr>
          <a:lstStyle/>
          <a:p>
            <a:pPr>
              <a:defRPr/>
            </a:pPr>
            <a:r>
              <a:rPr lang="en-US" sz="3600" b="1" dirty="0">
                <a:solidFill>
                  <a:srgbClr val="FFC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p>
          <a:p>
            <a:pPr algn="ctr">
              <a:defRPr/>
            </a:pPr>
            <a:r>
              <a:rPr lang="en-US" sz="3900" b="1" dirty="0">
                <a:solidFill>
                  <a:srgbClr val="FFC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THIS IS OUR NEIGHBORHOOD!</a:t>
            </a:r>
          </a:p>
        </p:txBody>
      </p:sp>
      <p:sp>
        <p:nvSpPr>
          <p:cNvPr id="4" name="Arrow: Right 3">
            <a:extLst>
              <a:ext uri="{FF2B5EF4-FFF2-40B4-BE49-F238E27FC236}">
                <a16:creationId xmlns:a16="http://schemas.microsoft.com/office/drawing/2014/main" id="{DCC89F53-D614-41BB-BB8E-592694B94635}"/>
              </a:ext>
            </a:extLst>
          </p:cNvPr>
          <p:cNvSpPr/>
          <p:nvPr/>
        </p:nvSpPr>
        <p:spPr>
          <a:xfrm>
            <a:off x="228600" y="4724400"/>
            <a:ext cx="16764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4BD893-436B-4B3E-BF17-D44A062179FE}"/>
              </a:ext>
            </a:extLst>
          </p:cNvPr>
          <p:cNvSpPr txBox="1"/>
          <p:nvPr/>
        </p:nvSpPr>
        <p:spPr>
          <a:xfrm>
            <a:off x="197817" y="4738300"/>
            <a:ext cx="1524000" cy="276999"/>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OUR SOLAR SYSTEM</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858392"/>
            <a:ext cx="9144000" cy="5141216"/>
          </a:xfrm>
          <a:prstGeom prst="rect">
            <a:avLst/>
          </a:prstGeom>
          <a:noFill/>
        </p:spPr>
        <p:txBody>
          <a:bodyPr wrap="square">
            <a:spAutoFit/>
          </a:bodyPr>
          <a:lstStyle/>
          <a:p>
            <a:pPr algn="ctr"/>
            <a:r>
              <a:rPr lang="en-US" sz="3200" b="1" dirty="0">
                <a:solidFill>
                  <a:schemeClr val="tx1">
                    <a:lumMod val="75000"/>
                    <a:lumOff val="25000"/>
                  </a:schemeClr>
                </a:solidFill>
                <a:latin typeface="Verdana" pitchFamily="34" charset="0"/>
                <a:ea typeface="Verdana" pitchFamily="34" charset="0"/>
                <a:cs typeface="Verdana" pitchFamily="34" charset="0"/>
              </a:rPr>
              <a:t>PSALM 19:1-4a</a:t>
            </a:r>
          </a:p>
          <a:p>
            <a:pPr algn="ctr"/>
            <a:endParaRPr lang="en-US" sz="2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The heavens declare the glory of God;</a:t>
            </a: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the skies proclaim the work of his hands.</a:t>
            </a: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Day after day they pour forth speech;</a:t>
            </a: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night after night they display knowledge.</a:t>
            </a: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There is no speech or language</a:t>
            </a: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where their voice is not heard.</a:t>
            </a: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Their voice goes out into all the earth,</a:t>
            </a:r>
          </a:p>
          <a:p>
            <a:pPr algn="ctr">
              <a:lnSpc>
                <a:spcPct val="125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their words to the ends of the world…</a:t>
            </a:r>
          </a:p>
        </p:txBody>
      </p:sp>
    </p:spTree>
    <p:extLst>
      <p:ext uri="{BB962C8B-B14F-4D97-AF65-F5344CB8AC3E}">
        <p14:creationId xmlns:p14="http://schemas.microsoft.com/office/powerpoint/2010/main" val="13866826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Shape 11264"/>
          <p:cNvPicPr>
            <a:picLocks noGrp="1"/>
          </p:cNvPicPr>
          <p:nvPr>
            <p:ph idx="1"/>
          </p:nvPr>
        </p:nvPicPr>
        <p:blipFill rotWithShape="1">
          <a:blip r:embed="rId3">
            <a:extLst>
              <a:ext uri="{28A0092B-C50C-407E-A947-70E740481C1C}">
                <a14:useLocalDpi xmlns:a14="http://schemas.microsoft.com/office/drawing/2010/main" val="0"/>
              </a:ext>
            </a:extLst>
          </a:blip>
          <a:srcRect l="3846"/>
          <a:stretch/>
        </p:blipFill>
        <p:spPr>
          <a:xfrm>
            <a:off x="0" y="0"/>
            <a:ext cx="9144000" cy="6858000"/>
          </a:xfrm>
          <a:noFill/>
          <a:ln w="9525" cap="rnd">
            <a:noFill/>
            <a:round/>
            <a:headEnd/>
            <a:tailEnd/>
          </a:ln>
        </p:spPr>
      </p:pic>
      <p:sp>
        <p:nvSpPr>
          <p:cNvPr id="3" name="TextBox 2"/>
          <p:cNvSpPr txBox="1"/>
          <p:nvPr/>
        </p:nvSpPr>
        <p:spPr>
          <a:xfrm>
            <a:off x="2514600" y="5410200"/>
            <a:ext cx="6447692" cy="1138773"/>
          </a:xfrm>
          <a:prstGeom prst="rect">
            <a:avLst/>
          </a:prstGeom>
          <a:noFill/>
          <a:ln>
            <a:noFill/>
          </a:ln>
        </p:spPr>
        <p:txBody>
          <a:bodyPr wrap="square">
            <a:spAutoFit/>
          </a:bodyPr>
          <a:lstStyle/>
          <a:p>
            <a:pPr algn="r">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The Milky Way Galaxy</a:t>
            </a:r>
          </a:p>
          <a:p>
            <a:pPr algn="r">
              <a:defRPr/>
            </a:pPr>
            <a:r>
              <a:rPr lang="en-US" sz="2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200 – 400 Billion Stars</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Shape 3072"/>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a:noFill/>
          <a:ln w="9525" cap="rnd" algn="ctr">
            <a:noFill/>
            <a:round/>
            <a:headEnd/>
            <a:tailEnd/>
          </a:ln>
        </p:spPr>
      </p:pic>
      <p:sp>
        <p:nvSpPr>
          <p:cNvPr id="3" name="TextBox 2"/>
          <p:cNvSpPr txBox="1"/>
          <p:nvPr/>
        </p:nvSpPr>
        <p:spPr>
          <a:xfrm>
            <a:off x="3733800" y="5720715"/>
            <a:ext cx="5257800" cy="984885"/>
          </a:xfrm>
          <a:prstGeom prst="rect">
            <a:avLst/>
          </a:prstGeom>
          <a:noFill/>
          <a:ln>
            <a:noFill/>
          </a:ln>
        </p:spPr>
        <p:txBody>
          <a:bodyPr wrap="square" lIns="182880" tIns="182880" rIns="182880" bIns="182880" anchor="ctr">
            <a:spAutoFit/>
          </a:bodyPr>
          <a:lstStyle/>
          <a:p>
            <a:pPr algn="r">
              <a:spcBef>
                <a:spcPts val="0"/>
              </a:spcBef>
              <a:spcAft>
                <a:spcPts val="600"/>
              </a:spcAft>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The Pleiades</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Rectangle 5120"/>
          <p:cNvPicPr>
            <a:picLocks noChangeAspect="1" noChangeArrowheads="1"/>
          </p:cNvPicPr>
          <p:nvPr/>
        </p:nvPicPr>
        <p:blipFill rotWithShape="1">
          <a:blip r:embed="rId3">
            <a:extLst>
              <a:ext uri="{28A0092B-C50C-407E-A947-70E740481C1C}">
                <a14:useLocalDpi xmlns:a14="http://schemas.microsoft.com/office/drawing/2010/main" val="0"/>
              </a:ext>
            </a:extLst>
          </a:blip>
          <a:srcRect l="6314" r="6186"/>
          <a:stretch/>
        </p:blipFill>
        <p:spPr bwMode="auto">
          <a:xfrm>
            <a:off x="0" y="0"/>
            <a:ext cx="9144000" cy="6858000"/>
          </a:xfrm>
          <a:prstGeom prst="rect">
            <a:avLst/>
          </a:prstGeom>
          <a:noFill/>
          <a:ln w="9525" cap="rnd" algn="ctr">
            <a:noFill/>
            <a:round/>
            <a:headEnd/>
            <a:tailEnd/>
          </a:ln>
          <a:extLst>
            <a:ext uri="{909E8E84-426E-40DD-AFC4-6F175D3DCCD1}">
              <a14:hiddenFill xmlns:a14="http://schemas.microsoft.com/office/drawing/2010/main">
                <a:solidFill>
                  <a:srgbClr val="FFFFFF"/>
                </a:solidFill>
              </a14:hiddenFill>
            </a:ext>
          </a:extLst>
        </p:spPr>
      </p:pic>
      <p:sp>
        <p:nvSpPr>
          <p:cNvPr id="2" name="TextBox 5121"/>
          <p:cNvSpPr txBox="1">
            <a:spLocks noChangeArrowheads="1"/>
          </p:cNvSpPr>
          <p:nvPr/>
        </p:nvSpPr>
        <p:spPr bwMode="auto">
          <a:xfrm>
            <a:off x="2636520" y="5997714"/>
            <a:ext cx="6355080" cy="707886"/>
          </a:xfrm>
          <a:prstGeom prst="rect">
            <a:avLst/>
          </a:prstGeom>
          <a:noFill/>
          <a:ln w="9525">
            <a:noFill/>
            <a:miter lim="800000"/>
            <a:headEnd/>
            <a:tailEnd/>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“Eye of  God” Nebula</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Rectangle 5120"/>
          <p:cNvPicPr>
            <a:picLocks noChangeAspect="1" noChangeArrowheads="1"/>
          </p:cNvPicPr>
          <p:nvPr/>
        </p:nvPicPr>
        <p:blipFill rotWithShape="1">
          <a:blip r:embed="rId3">
            <a:extLst>
              <a:ext uri="{28A0092B-C50C-407E-A947-70E740481C1C}">
                <a14:useLocalDpi xmlns:a14="http://schemas.microsoft.com/office/drawing/2010/main" val="0"/>
              </a:ext>
            </a:extLst>
          </a:blip>
          <a:srcRect l="8589" t="8728" r="8957" b="18393"/>
          <a:stretch/>
        </p:blipFill>
        <p:spPr bwMode="auto">
          <a:xfrm>
            <a:off x="1468320" y="0"/>
            <a:ext cx="6207361" cy="6858000"/>
          </a:xfrm>
          <a:prstGeom prst="rect">
            <a:avLst/>
          </a:prstGeom>
          <a:noFill/>
          <a:ln w="9525" cap="rnd" algn="ctr">
            <a:noFill/>
            <a:round/>
            <a:headEnd/>
            <a:tailEnd/>
          </a:ln>
          <a:extLst>
            <a:ext uri="{909E8E84-426E-40DD-AFC4-6F175D3DCCD1}">
              <a14:hiddenFill xmlns:a14="http://schemas.microsoft.com/office/drawing/2010/main">
                <a:solidFill>
                  <a:srgbClr val="FFFFFF"/>
                </a:solidFill>
              </a14:hiddenFill>
            </a:ext>
          </a:extLst>
        </p:spPr>
      </p:pic>
      <p:sp>
        <p:nvSpPr>
          <p:cNvPr id="2" name="TextBox 5121"/>
          <p:cNvSpPr txBox="1">
            <a:spLocks noChangeArrowheads="1"/>
          </p:cNvSpPr>
          <p:nvPr/>
        </p:nvSpPr>
        <p:spPr bwMode="auto">
          <a:xfrm>
            <a:off x="1981200" y="6019800"/>
            <a:ext cx="5486400" cy="707886"/>
          </a:xfrm>
          <a:prstGeom prst="rect">
            <a:avLst/>
          </a:prstGeom>
          <a:noFill/>
          <a:ln w="9525">
            <a:noFill/>
            <a:miter lim="800000"/>
            <a:headEnd/>
            <a:tailEnd/>
          </a:ln>
        </p:spPr>
        <p:txBody>
          <a:bodyPr wrap="square">
            <a:spAutoFit/>
          </a:bodyPr>
          <a:lstStyle/>
          <a:p>
            <a:pPr algn="r">
              <a:spcBef>
                <a:spcPct val="50000"/>
              </a:spcBef>
              <a:defRPr/>
            </a:pPr>
            <a:r>
              <a:rPr lang="en-US" sz="4000" b="1" dirty="0" err="1">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Herbig</a:t>
            </a: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n-US" sz="4000" b="1" dirty="0" err="1">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Haro</a:t>
            </a: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Jet</a:t>
            </a:r>
          </a:p>
        </p:txBody>
      </p:sp>
    </p:spTree>
    <p:extLst>
      <p:ext uri="{BB962C8B-B14F-4D97-AF65-F5344CB8AC3E}">
        <p14:creationId xmlns:p14="http://schemas.microsoft.com/office/powerpoint/2010/main" val="24450685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Rectangle 5120"/>
          <p:cNvPicPr>
            <a:picLocks noChangeAspect="1" noChangeArrowheads="1"/>
          </p:cNvPicPr>
          <p:nvPr/>
        </p:nvPicPr>
        <p:blipFill rotWithShape="1">
          <a:blip r:embed="rId3">
            <a:extLst>
              <a:ext uri="{28A0092B-C50C-407E-A947-70E740481C1C}">
                <a14:useLocalDpi xmlns:a14="http://schemas.microsoft.com/office/drawing/2010/main" val="0"/>
              </a:ext>
            </a:extLst>
          </a:blip>
          <a:srcRect l="5808" t="9932" r="5806" b="16413"/>
          <a:stretch/>
        </p:blipFill>
        <p:spPr bwMode="auto">
          <a:xfrm>
            <a:off x="0" y="380999"/>
            <a:ext cx="9144000" cy="6096002"/>
          </a:xfrm>
          <a:prstGeom prst="rect">
            <a:avLst/>
          </a:prstGeom>
          <a:noFill/>
          <a:ln w="9525" cap="rnd" algn="ctr">
            <a:noFill/>
            <a:round/>
            <a:headEnd/>
            <a:tailEnd/>
          </a:ln>
          <a:extLst>
            <a:ext uri="{909E8E84-426E-40DD-AFC4-6F175D3DCCD1}">
              <a14:hiddenFill xmlns:a14="http://schemas.microsoft.com/office/drawing/2010/main">
                <a:solidFill>
                  <a:srgbClr val="FFFFFF"/>
                </a:solidFill>
              </a14:hiddenFill>
            </a:ext>
          </a:extLst>
        </p:spPr>
      </p:pic>
      <p:sp>
        <p:nvSpPr>
          <p:cNvPr id="2" name="TextBox 5121"/>
          <p:cNvSpPr txBox="1">
            <a:spLocks noChangeArrowheads="1"/>
          </p:cNvSpPr>
          <p:nvPr/>
        </p:nvSpPr>
        <p:spPr bwMode="auto">
          <a:xfrm>
            <a:off x="5029200" y="5562600"/>
            <a:ext cx="3810000" cy="707886"/>
          </a:xfrm>
          <a:prstGeom prst="rect">
            <a:avLst/>
          </a:prstGeom>
          <a:noFill/>
          <a:ln w="9525">
            <a:noFill/>
            <a:miter lim="800000"/>
            <a:headEnd/>
            <a:tailEnd/>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Veil Nebula</a:t>
            </a:r>
          </a:p>
        </p:txBody>
      </p:sp>
    </p:spTree>
    <p:extLst>
      <p:ext uri="{BB962C8B-B14F-4D97-AF65-F5344CB8AC3E}">
        <p14:creationId xmlns:p14="http://schemas.microsoft.com/office/powerpoint/2010/main" val="27714983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9938" name="Rectangle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274" b="6837"/>
          <a:stretch/>
        </p:blipFill>
        <p:spPr>
          <a:xfrm>
            <a:off x="880912" y="0"/>
            <a:ext cx="7382177" cy="6858000"/>
          </a:xfrm>
          <a:noFill/>
          <a:ln w="9525" cap="rnd" algn="ctr">
            <a:noFill/>
            <a:round/>
            <a:headEnd/>
            <a:tailEnd/>
          </a:ln>
        </p:spPr>
      </p:pic>
      <p:sp>
        <p:nvSpPr>
          <p:cNvPr id="3" name="TextBox 2"/>
          <p:cNvSpPr txBox="1"/>
          <p:nvPr/>
        </p:nvSpPr>
        <p:spPr>
          <a:xfrm>
            <a:off x="2438400" y="6073914"/>
            <a:ext cx="5699760" cy="707886"/>
          </a:xfrm>
          <a:prstGeom prst="rect">
            <a:avLst/>
          </a:prstGeom>
          <a:noFill/>
          <a:ln>
            <a:noFill/>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Horsehead Nebula</a:t>
            </a:r>
          </a:p>
        </p:txBody>
      </p:sp>
    </p:spTree>
    <p:extLst>
      <p:ext uri="{BB962C8B-B14F-4D97-AF65-F5344CB8AC3E}">
        <p14:creationId xmlns:p14="http://schemas.microsoft.com/office/powerpoint/2010/main" val="32271493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Rectangl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a:noFill/>
          <a:ln w="9525" cap="rnd" algn="ctr">
            <a:noFill/>
            <a:round/>
            <a:headEnd/>
            <a:tailEnd/>
          </a:ln>
        </p:spPr>
      </p:pic>
      <p:sp>
        <p:nvSpPr>
          <p:cNvPr id="3" name="TextBox 2"/>
          <p:cNvSpPr txBox="1"/>
          <p:nvPr/>
        </p:nvSpPr>
        <p:spPr>
          <a:xfrm>
            <a:off x="3581400" y="5997714"/>
            <a:ext cx="5334000" cy="707886"/>
          </a:xfrm>
          <a:prstGeom prst="rect">
            <a:avLst/>
          </a:prstGeom>
          <a:noFill/>
          <a:ln>
            <a:noFill/>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Cat’s Eye Nebula</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4818" name="Rectangle 3"/>
          <p:cNvPicPr>
            <a:picLocks noGrp="1"/>
          </p:cNvPicPr>
          <p:nvPr>
            <p:ph idx="1"/>
          </p:nvPr>
        </p:nvPicPr>
        <p:blipFill rotWithShape="1">
          <a:blip r:embed="rId3">
            <a:extLst>
              <a:ext uri="{28A0092B-C50C-407E-A947-70E740481C1C}">
                <a14:useLocalDpi xmlns:a14="http://schemas.microsoft.com/office/drawing/2010/main" val="0"/>
              </a:ext>
            </a:extLst>
          </a:blip>
          <a:srcRect t="6666" b="12222"/>
          <a:stretch/>
        </p:blipFill>
        <p:spPr>
          <a:xfrm>
            <a:off x="0" y="0"/>
            <a:ext cx="9144000" cy="6858000"/>
          </a:xfrm>
          <a:noFill/>
          <a:ln w="9525" cap="rnd" algn="ctr">
            <a:noFill/>
            <a:round/>
            <a:headEnd/>
            <a:tailEnd/>
          </a:ln>
        </p:spPr>
      </p:pic>
      <p:sp>
        <p:nvSpPr>
          <p:cNvPr id="4" name="TextBox 3"/>
          <p:cNvSpPr txBox="1"/>
          <p:nvPr/>
        </p:nvSpPr>
        <p:spPr>
          <a:xfrm>
            <a:off x="762000" y="5997714"/>
            <a:ext cx="8229600" cy="707886"/>
          </a:xfrm>
          <a:prstGeom prst="rect">
            <a:avLst/>
          </a:prstGeom>
          <a:noFill/>
          <a:ln>
            <a:noFill/>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Eagle Nebula</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4818" name="Rectangle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000"/>
          <a:stretch/>
        </p:blipFill>
        <p:spPr>
          <a:xfrm flipH="1">
            <a:off x="0" y="254000"/>
            <a:ext cx="9144000" cy="6350000"/>
          </a:xfrm>
          <a:noFill/>
          <a:ln w="9525" cap="rnd" algn="ctr">
            <a:noFill/>
            <a:round/>
            <a:headEnd/>
            <a:tailEnd/>
          </a:ln>
        </p:spPr>
      </p:pic>
      <p:sp>
        <p:nvSpPr>
          <p:cNvPr id="4" name="TextBox 3"/>
          <p:cNvSpPr txBox="1"/>
          <p:nvPr/>
        </p:nvSpPr>
        <p:spPr>
          <a:xfrm>
            <a:off x="4572000" y="5769114"/>
            <a:ext cx="4404360" cy="707886"/>
          </a:xfrm>
          <a:prstGeom prst="rect">
            <a:avLst/>
          </a:prstGeom>
          <a:noFill/>
          <a:ln>
            <a:noFill/>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Eagle Nebula</a:t>
            </a:r>
          </a:p>
        </p:txBody>
      </p:sp>
    </p:spTree>
    <p:extLst>
      <p:ext uri="{BB962C8B-B14F-4D97-AF65-F5344CB8AC3E}">
        <p14:creationId xmlns:p14="http://schemas.microsoft.com/office/powerpoint/2010/main" val="28120783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9938" name="Rectangl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7264"/>
            <a:ext cx="6881103" cy="6843471"/>
          </a:xfrm>
          <a:noFill/>
          <a:ln w="9525" cap="rnd" algn="ctr">
            <a:noFill/>
            <a:round/>
            <a:headEnd/>
            <a:tailEnd/>
          </a:ln>
        </p:spPr>
      </p:pic>
      <p:sp>
        <p:nvSpPr>
          <p:cNvPr id="3" name="TextBox 2"/>
          <p:cNvSpPr txBox="1"/>
          <p:nvPr/>
        </p:nvSpPr>
        <p:spPr>
          <a:xfrm>
            <a:off x="3429000" y="5997714"/>
            <a:ext cx="5562600" cy="707886"/>
          </a:xfrm>
          <a:prstGeom prst="rect">
            <a:avLst/>
          </a:prstGeom>
          <a:solidFill>
            <a:srgbClr val="000000">
              <a:alpha val="10000"/>
            </a:srgbClr>
          </a:solidFill>
          <a:ln>
            <a:noFill/>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Hourglass Nebula</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4" y="0"/>
            <a:ext cx="5255017" cy="6858000"/>
          </a:xfrm>
          <a:prstGeom prst="rect">
            <a:avLst/>
          </a:prstGeom>
          <a:noFill/>
          <a:ln w="9525" cap="rnd">
            <a:noFill/>
            <a:round/>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0" y="4495800"/>
            <a:ext cx="4800600" cy="1061829"/>
          </a:xfrm>
          <a:prstGeom prst="rect">
            <a:avLst/>
          </a:prstGeom>
          <a:solidFill>
            <a:schemeClr val="tx1">
              <a:alpha val="25000"/>
            </a:schemeClr>
          </a:solidFill>
        </p:spPr>
        <p:txBody>
          <a:bodyPr wrap="square">
            <a:spAutoFit/>
          </a:bodyPr>
          <a:lstStyle/>
          <a:p>
            <a:pPr algn="r">
              <a:spcAft>
                <a:spcPts val="600"/>
              </a:spcAft>
              <a:defRPr/>
            </a:pPr>
            <a:r>
              <a:rPr lang="en-US" sz="34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Time International</a:t>
            </a:r>
          </a:p>
          <a:p>
            <a:pPr algn="r">
              <a:defRPr/>
            </a:pPr>
            <a:r>
              <a:rPr lang="en-US" sz="24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November 20, 1995</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Rectangle 5120"/>
          <p:cNvPicPr>
            <a:picLocks noChangeAspect="1" noChangeArrowheads="1"/>
          </p:cNvPicPr>
          <p:nvPr/>
        </p:nvPicPr>
        <p:blipFill rotWithShape="1">
          <a:blip r:embed="rId3">
            <a:extLst>
              <a:ext uri="{28A0092B-C50C-407E-A947-70E740481C1C}">
                <a14:useLocalDpi xmlns:a14="http://schemas.microsoft.com/office/drawing/2010/main" val="0"/>
              </a:ext>
            </a:extLst>
          </a:blip>
          <a:srcRect l="7390" t="10235" r="12580" b="10696"/>
          <a:stretch/>
        </p:blipFill>
        <p:spPr bwMode="auto">
          <a:xfrm>
            <a:off x="0" y="12370"/>
            <a:ext cx="9144000" cy="6833261"/>
          </a:xfrm>
          <a:prstGeom prst="rect">
            <a:avLst/>
          </a:prstGeom>
          <a:noFill/>
          <a:ln w="9525" cap="rnd" algn="ctr">
            <a:noFill/>
            <a:round/>
            <a:headEnd/>
            <a:tailEnd/>
          </a:ln>
          <a:extLst>
            <a:ext uri="{909E8E84-426E-40DD-AFC4-6F175D3DCCD1}">
              <a14:hiddenFill xmlns:a14="http://schemas.microsoft.com/office/drawing/2010/main">
                <a:solidFill>
                  <a:srgbClr val="FFFFFF"/>
                </a:solidFill>
              </a14:hiddenFill>
            </a:ext>
          </a:extLst>
        </p:spPr>
      </p:pic>
      <p:sp>
        <p:nvSpPr>
          <p:cNvPr id="2" name="TextBox 5121"/>
          <p:cNvSpPr txBox="1">
            <a:spLocks noChangeArrowheads="1"/>
          </p:cNvSpPr>
          <p:nvPr/>
        </p:nvSpPr>
        <p:spPr bwMode="auto">
          <a:xfrm>
            <a:off x="3886200" y="5997714"/>
            <a:ext cx="5105400" cy="707886"/>
          </a:xfrm>
          <a:prstGeom prst="rect">
            <a:avLst/>
          </a:prstGeom>
          <a:noFill/>
          <a:ln w="9525">
            <a:noFill/>
            <a:miter lim="800000"/>
            <a:headEnd/>
            <a:tailEnd/>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Carina Nebula</a:t>
            </a:r>
          </a:p>
        </p:txBody>
      </p:sp>
    </p:spTree>
    <p:extLst>
      <p:ext uri="{BB962C8B-B14F-4D97-AF65-F5344CB8AC3E}">
        <p14:creationId xmlns:p14="http://schemas.microsoft.com/office/powerpoint/2010/main" val="17238084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62" name="Rectangle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0"/>
            <a:ext cx="6857999" cy="6858000"/>
          </a:xfrm>
          <a:noFill/>
          <a:ln w="9525" cap="rnd" algn="ctr">
            <a:noFill/>
            <a:round/>
            <a:headEnd/>
            <a:tailEnd/>
          </a:ln>
        </p:spPr>
      </p:pic>
      <p:sp>
        <p:nvSpPr>
          <p:cNvPr id="3" name="TextBox 2"/>
          <p:cNvSpPr txBox="1"/>
          <p:nvPr/>
        </p:nvSpPr>
        <p:spPr>
          <a:xfrm>
            <a:off x="228600" y="5997714"/>
            <a:ext cx="8763000" cy="707886"/>
          </a:xfrm>
          <a:prstGeom prst="rect">
            <a:avLst/>
          </a:prstGeom>
          <a:solidFill>
            <a:srgbClr val="000000">
              <a:alpha val="10000"/>
            </a:srgbClr>
          </a:solidFill>
          <a:ln>
            <a:noFill/>
          </a:ln>
        </p:spPr>
        <p:txBody>
          <a:bodyPr wrap="square">
            <a:spAutoFit/>
          </a:bodyPr>
          <a:lstStyle/>
          <a:p>
            <a:pPr algn="r">
              <a:spcBef>
                <a:spcPts val="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“Hand of God” Neutron Star</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Rectangle 5120"/>
          <p:cNvPicPr>
            <a:picLocks noChangeAspect="1" noChangeArrowheads="1"/>
          </p:cNvPicPr>
          <p:nvPr/>
        </p:nvPicPr>
        <p:blipFill rotWithShape="1">
          <a:blip r:embed="rId3">
            <a:extLst>
              <a:ext uri="{28A0092B-C50C-407E-A947-70E740481C1C}">
                <a14:useLocalDpi xmlns:a14="http://schemas.microsoft.com/office/drawing/2010/main" val="0"/>
              </a:ext>
            </a:extLst>
          </a:blip>
          <a:srcRect l="10747" t="3165" r="10747" b="17661"/>
          <a:stretch/>
        </p:blipFill>
        <p:spPr bwMode="auto">
          <a:xfrm>
            <a:off x="0" y="-259772"/>
            <a:ext cx="9144000" cy="7377545"/>
          </a:xfrm>
          <a:prstGeom prst="rect">
            <a:avLst/>
          </a:prstGeom>
          <a:noFill/>
          <a:ln w="9525" cap="rnd" algn="ctr">
            <a:noFill/>
            <a:round/>
            <a:headEnd/>
            <a:tailEnd/>
          </a:ln>
          <a:extLst>
            <a:ext uri="{909E8E84-426E-40DD-AFC4-6F175D3DCCD1}">
              <a14:hiddenFill xmlns:a14="http://schemas.microsoft.com/office/drawing/2010/main">
                <a:solidFill>
                  <a:srgbClr val="FFFFFF"/>
                </a:solidFill>
              </a14:hiddenFill>
            </a:ext>
          </a:extLst>
        </p:spPr>
      </p:pic>
      <p:sp>
        <p:nvSpPr>
          <p:cNvPr id="2" name="TextBox 5121"/>
          <p:cNvSpPr txBox="1">
            <a:spLocks noChangeArrowheads="1"/>
          </p:cNvSpPr>
          <p:nvPr/>
        </p:nvSpPr>
        <p:spPr bwMode="auto">
          <a:xfrm>
            <a:off x="3505200" y="5566083"/>
            <a:ext cx="5486400" cy="1215717"/>
          </a:xfrm>
          <a:prstGeom prst="rect">
            <a:avLst/>
          </a:prstGeom>
          <a:noFill/>
          <a:ln w="9525">
            <a:noFill/>
            <a:miter lim="800000"/>
            <a:headEnd/>
            <a:tailEnd/>
          </a:ln>
        </p:spPr>
        <p:txBody>
          <a:bodyPr wrap="square">
            <a:spAutoFit/>
          </a:bodyPr>
          <a:lstStyle/>
          <a:p>
            <a:pPr algn="r">
              <a:spcBef>
                <a:spcPct val="50000"/>
              </a:spcBef>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Tarantula Nebula</a:t>
            </a:r>
          </a:p>
          <a:p>
            <a:pPr algn="r">
              <a:spcBef>
                <a:spcPts val="600"/>
              </a:spcBef>
              <a:defRPr/>
            </a:pPr>
            <a:r>
              <a:rPr lang="en-US" sz="2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160,000 light years away</a:t>
            </a:r>
          </a:p>
        </p:txBody>
      </p:sp>
    </p:spTree>
    <p:extLst>
      <p:ext uri="{BB962C8B-B14F-4D97-AF65-F5344CB8AC3E}">
        <p14:creationId xmlns:p14="http://schemas.microsoft.com/office/powerpoint/2010/main" val="5245360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Rectangle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w="9525" cap="rnd" algn="ctr">
            <a:noFill/>
            <a:round/>
            <a:headEnd/>
            <a:tailEnd/>
          </a:ln>
        </p:spPr>
      </p:pic>
      <p:sp>
        <p:nvSpPr>
          <p:cNvPr id="3" name="TextBox 2"/>
          <p:cNvSpPr txBox="1"/>
          <p:nvPr/>
        </p:nvSpPr>
        <p:spPr>
          <a:xfrm>
            <a:off x="1828800" y="4953000"/>
            <a:ext cx="7086600" cy="1723549"/>
          </a:xfrm>
          <a:prstGeom prst="rect">
            <a:avLst/>
          </a:prstGeom>
          <a:noFill/>
          <a:ln>
            <a:noFill/>
          </a:ln>
        </p:spPr>
        <p:txBody>
          <a:bodyPr wrap="square">
            <a:spAutoFit/>
          </a:bodyPr>
          <a:lstStyle/>
          <a:p>
            <a:pPr algn="r">
              <a:spcBef>
                <a:spcPts val="0"/>
              </a:spcBef>
              <a:spcAft>
                <a:spcPts val="0"/>
              </a:spcAft>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Sombrero Galaxy</a:t>
            </a:r>
          </a:p>
          <a:p>
            <a:pPr algn="r">
              <a:spcBef>
                <a:spcPts val="600"/>
              </a:spcBef>
              <a:defRPr/>
            </a:pPr>
            <a:r>
              <a:rPr lang="en-US" sz="2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28 million light years away</a:t>
            </a:r>
          </a:p>
          <a:p>
            <a:pPr algn="r">
              <a:spcBef>
                <a:spcPts val="600"/>
              </a:spcBef>
              <a:defRPr/>
            </a:pPr>
            <a:r>
              <a:rPr lang="en-US" sz="2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(contains about 700 billion stars)</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Shape 7168"/>
          <p:cNvPicPr>
            <a:picLocks noGrp="1"/>
          </p:cNvPicPr>
          <p:nvPr>
            <p:ph idx="1"/>
          </p:nvPr>
        </p:nvPicPr>
        <p:blipFill rotWithShape="1">
          <a:blip r:embed="rId3">
            <a:extLst>
              <a:ext uri="{28A0092B-C50C-407E-A947-70E740481C1C}">
                <a14:useLocalDpi xmlns:a14="http://schemas.microsoft.com/office/drawing/2010/main" val="0"/>
              </a:ext>
            </a:extLst>
          </a:blip>
          <a:srcRect l="833"/>
          <a:stretch/>
        </p:blipFill>
        <p:spPr>
          <a:xfrm>
            <a:off x="0" y="0"/>
            <a:ext cx="9144000" cy="6858000"/>
          </a:xfrm>
          <a:noFill/>
          <a:ln w="9525" cap="rnd" algn="ctr">
            <a:noFill/>
            <a:round/>
            <a:headEnd/>
            <a:tailEnd/>
          </a:ln>
        </p:spPr>
      </p:pic>
      <p:sp>
        <p:nvSpPr>
          <p:cNvPr id="4" name="TextBox 3"/>
          <p:cNvSpPr txBox="1"/>
          <p:nvPr/>
        </p:nvSpPr>
        <p:spPr>
          <a:xfrm>
            <a:off x="3048000" y="5486400"/>
            <a:ext cx="5943601" cy="1215717"/>
          </a:xfrm>
          <a:prstGeom prst="rect">
            <a:avLst/>
          </a:prstGeom>
          <a:noFill/>
          <a:ln>
            <a:noFill/>
          </a:ln>
        </p:spPr>
        <p:txBody>
          <a:bodyPr wrap="square">
            <a:spAutoFit/>
          </a:bodyPr>
          <a:lstStyle/>
          <a:p>
            <a:pPr algn="r">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Whirlpool Galaxy</a:t>
            </a:r>
            <a:endParaRPr lang="en-US" sz="4000"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r">
              <a:spcBef>
                <a:spcPts val="600"/>
              </a:spcBef>
              <a:defRPr/>
            </a:pPr>
            <a:r>
              <a:rPr lang="en-US" sz="28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31 million light years away</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451" b="11215"/>
          <a:stretch/>
        </p:blipFill>
        <p:spPr>
          <a:xfrm>
            <a:off x="0" y="0"/>
            <a:ext cx="9144000" cy="6858000"/>
          </a:xfrm>
          <a:prstGeom prst="rect">
            <a:avLst/>
          </a:prstGeom>
        </p:spPr>
      </p:pic>
      <p:sp>
        <p:nvSpPr>
          <p:cNvPr id="3" name="TextBox 2"/>
          <p:cNvSpPr txBox="1"/>
          <p:nvPr/>
        </p:nvSpPr>
        <p:spPr>
          <a:xfrm>
            <a:off x="2438400" y="5410200"/>
            <a:ext cx="6553200" cy="1261884"/>
          </a:xfrm>
          <a:prstGeom prst="rect">
            <a:avLst/>
          </a:prstGeom>
          <a:noFill/>
          <a:ln w="9525">
            <a:noFill/>
          </a:ln>
        </p:spPr>
        <p:txBody>
          <a:bodyPr wrap="square">
            <a:spAutoFit/>
          </a:bodyPr>
          <a:lstStyle/>
          <a:p>
            <a:pPr algn="r">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“Cross Factor”</a:t>
            </a:r>
          </a:p>
          <a:p>
            <a:pPr algn="r">
              <a:defRPr/>
            </a:pPr>
            <a:r>
              <a:rPr lang="en-US" sz="36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 the Whirlpool Galaxy</a:t>
            </a:r>
            <a:endParaRPr lang="en-US" sz="3600"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626" name="Shape 819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55831" y="685800"/>
            <a:ext cx="6032338" cy="5486400"/>
          </a:xfrm>
          <a:noFill/>
          <a:ln w="9525" cap="rnd" algn="ctr">
            <a:noFill/>
            <a:round/>
            <a:headEnd/>
            <a:tailEnd/>
          </a:ln>
        </p:spPr>
      </p:pic>
      <p:sp>
        <p:nvSpPr>
          <p:cNvPr id="3" name="TextBox 2"/>
          <p:cNvSpPr txBox="1"/>
          <p:nvPr/>
        </p:nvSpPr>
        <p:spPr>
          <a:xfrm>
            <a:off x="0" y="152400"/>
            <a:ext cx="9144000" cy="1477328"/>
          </a:xfrm>
          <a:prstGeom prst="rect">
            <a:avLst/>
          </a:prstGeom>
          <a:noFill/>
        </p:spPr>
        <p:txBody>
          <a:bodyPr wrap="square">
            <a:spAutoFit/>
          </a:bodyPr>
          <a:lstStyle/>
          <a:p>
            <a:pPr algn="ctr">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 how big</a:t>
            </a:r>
          </a:p>
          <a:p>
            <a:pPr algn="ctr">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is the known universe?</a:t>
            </a:r>
          </a:p>
        </p:txBody>
      </p:sp>
    </p:spTree>
    <p:extLst>
      <p:ext uri="{BB962C8B-B14F-4D97-AF65-F5344CB8AC3E}">
        <p14:creationId xmlns:p14="http://schemas.microsoft.com/office/powerpoint/2010/main" val="27294421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Shape 10240"/>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a:noFill/>
          <a:ln w="9525" cap="rnd" algn="ctr">
            <a:noFill/>
            <a:round/>
            <a:headEnd/>
            <a:tailEnd/>
          </a:ln>
        </p:spPr>
      </p:pic>
      <p:sp>
        <p:nvSpPr>
          <p:cNvPr id="3" name="TextBox 2"/>
          <p:cNvSpPr txBox="1"/>
          <p:nvPr/>
        </p:nvSpPr>
        <p:spPr>
          <a:xfrm>
            <a:off x="0" y="2767281"/>
            <a:ext cx="9144000" cy="1477328"/>
          </a:xfrm>
          <a:prstGeom prst="rect">
            <a:avLst/>
          </a:prstGeom>
          <a:noFill/>
          <a:ln>
            <a:noFill/>
          </a:ln>
        </p:spPr>
        <p:txBody>
          <a:bodyPr wrap="square">
            <a:spAutoFit/>
          </a:bodyPr>
          <a:lstStyle/>
          <a:p>
            <a:pPr algn="ctr">
              <a:spcBef>
                <a:spcPts val="0"/>
              </a:spcBef>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Galaxies photographed</a:t>
            </a:r>
          </a:p>
          <a:p>
            <a:pPr algn="ctr">
              <a:spcBef>
                <a:spcPts val="0"/>
              </a:spcBef>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13 billion light years away</a:t>
            </a:r>
          </a:p>
        </p:txBody>
      </p:sp>
    </p:spTree>
    <p:extLst>
      <p:ext uri="{BB962C8B-B14F-4D97-AF65-F5344CB8AC3E}">
        <p14:creationId xmlns:p14="http://schemas.microsoft.com/office/powerpoint/2010/main" val="2792075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Shape 10240"/>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a:noFill/>
          <a:ln w="9525" cap="rnd" algn="ctr">
            <a:noFill/>
            <a:round/>
            <a:headEnd/>
            <a:tailEnd/>
          </a:ln>
        </p:spPr>
      </p:pic>
      <p:sp>
        <p:nvSpPr>
          <p:cNvPr id="3" name="TextBox 2"/>
          <p:cNvSpPr txBox="1"/>
          <p:nvPr/>
        </p:nvSpPr>
        <p:spPr>
          <a:xfrm>
            <a:off x="0" y="2767281"/>
            <a:ext cx="9144000" cy="1477328"/>
          </a:xfrm>
          <a:prstGeom prst="rect">
            <a:avLst/>
          </a:prstGeom>
          <a:noFill/>
          <a:ln>
            <a:noFill/>
          </a:ln>
        </p:spPr>
        <p:txBody>
          <a:bodyPr wrap="square">
            <a:spAutoFit/>
          </a:bodyPr>
          <a:lstStyle/>
          <a:p>
            <a:pPr algn="ctr">
              <a:spcBef>
                <a:spcPts val="0"/>
              </a:spcBef>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How far away is</a:t>
            </a:r>
          </a:p>
          <a:p>
            <a:pPr algn="ctr">
              <a:spcBef>
                <a:spcPts val="0"/>
              </a:spcBef>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13 billion light years?</a:t>
            </a:r>
          </a:p>
        </p:txBody>
      </p:sp>
    </p:spTree>
    <p:extLst>
      <p:ext uri="{BB962C8B-B14F-4D97-AF65-F5344CB8AC3E}">
        <p14:creationId xmlns:p14="http://schemas.microsoft.com/office/powerpoint/2010/main" val="27459269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626" name="Shape 8192"/>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685800"/>
            <a:ext cx="5486400" cy="5486400"/>
          </a:xfrm>
          <a:noFill/>
          <a:ln w="9525" cap="rnd" algn="ctr">
            <a:noFill/>
            <a:round/>
            <a:headEnd/>
            <a:tailEnd/>
          </a:ln>
        </p:spPr>
      </p:pic>
      <p:sp>
        <p:nvSpPr>
          <p:cNvPr id="3" name="TextBox 2"/>
          <p:cNvSpPr txBox="1"/>
          <p:nvPr/>
        </p:nvSpPr>
        <p:spPr>
          <a:xfrm>
            <a:off x="822960" y="541030"/>
            <a:ext cx="7498080" cy="5775940"/>
          </a:xfrm>
          <a:prstGeom prst="rect">
            <a:avLst/>
          </a:prstGeom>
          <a:noFill/>
        </p:spPr>
        <p:txBody>
          <a:bodyPr wrap="square">
            <a:spAutoFit/>
          </a:bodyPr>
          <a:lstStyle/>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 how big</a:t>
            </a:r>
          </a:p>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is the known universe?</a:t>
            </a:r>
          </a:p>
          <a:p>
            <a:pPr algn="ctr">
              <a:spcAft>
                <a:spcPts val="1000"/>
              </a:spcAft>
              <a:defRPr/>
            </a:pPr>
            <a:endParaRPr lang="en-US" sz="25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1000"/>
              </a:spcAft>
              <a:defRPr/>
            </a:pPr>
            <a:endParaRPr lang="en-US" sz="25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1000"/>
              </a:spcAft>
              <a:defRPr/>
            </a:pPr>
            <a:endParaRPr lang="en-US" sz="25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1000"/>
              </a:spcAft>
              <a:defRPr/>
            </a:pPr>
            <a:endParaRPr lang="en-US" sz="25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1000"/>
              </a:spcAft>
              <a:defRPr/>
            </a:pPr>
            <a:endParaRPr lang="en-US" sz="25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spcAft>
                <a:spcPts val="600"/>
              </a:spcAft>
              <a:defRPr/>
            </a:pPr>
            <a:r>
              <a:rPr lang="en-US" sz="32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150 billion light years across!!</a:t>
            </a:r>
          </a:p>
          <a:p>
            <a:pPr algn="ctr">
              <a:spcAft>
                <a:spcPts val="600"/>
              </a:spcAft>
              <a:defRPr/>
            </a:pPr>
            <a:r>
              <a:rPr lang="en-US" sz="32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or</a:t>
            </a:r>
          </a:p>
          <a:p>
            <a:pPr algn="ctr">
              <a:spcAft>
                <a:spcPts val="600"/>
              </a:spcAft>
              <a:defRPr/>
            </a:pPr>
            <a:r>
              <a:rPr lang="en-US" sz="32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1.5 trillion-trillion kms!!</a:t>
            </a:r>
          </a:p>
        </p:txBody>
      </p:sp>
    </p:spTree>
    <p:extLst>
      <p:ext uri="{BB962C8B-B14F-4D97-AF65-F5344CB8AC3E}">
        <p14:creationId xmlns:p14="http://schemas.microsoft.com/office/powerpoint/2010/main" val="42357218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Rectangle 204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cap="rnd" algn="ctr">
            <a:noFill/>
            <a:round/>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7300" y="5983069"/>
            <a:ext cx="6629400" cy="646331"/>
          </a:xfrm>
          <a:prstGeom prst="rect">
            <a:avLst/>
          </a:prstGeom>
          <a:noFill/>
          <a:ln>
            <a:noFill/>
          </a:ln>
        </p:spPr>
        <p:txBody>
          <a:bodyPr wrap="square">
            <a:spAutoFit/>
          </a:bodyPr>
          <a:lstStyle/>
          <a:p>
            <a:pPr algn="r">
              <a:defRPr/>
            </a:pPr>
            <a:r>
              <a:rPr lang="en-US" sz="36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Hubble Space Telescope</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626" name="Shape 819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55831" y="685800"/>
            <a:ext cx="6032338" cy="5486400"/>
          </a:xfrm>
          <a:noFill/>
          <a:ln w="9525" cap="rnd" algn="ctr">
            <a:noFill/>
            <a:round/>
            <a:headEnd/>
            <a:tailEnd/>
          </a:ln>
        </p:spPr>
      </p:pic>
      <p:sp>
        <p:nvSpPr>
          <p:cNvPr id="3" name="TextBox 2"/>
          <p:cNvSpPr txBox="1"/>
          <p:nvPr/>
        </p:nvSpPr>
        <p:spPr>
          <a:xfrm>
            <a:off x="838200" y="304800"/>
            <a:ext cx="7543800" cy="1323439"/>
          </a:xfrm>
          <a:prstGeom prst="rect">
            <a:avLst/>
          </a:prstGeom>
          <a:noFill/>
        </p:spPr>
        <p:txBody>
          <a:bodyPr wrap="square">
            <a:spAutoFit/>
          </a:bodyPr>
          <a:lstStyle/>
          <a:p>
            <a:pPr algn="ctr">
              <a:spcAft>
                <a:spcPts val="10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 how many stars are there in the universe?</a:t>
            </a:r>
          </a:p>
        </p:txBody>
      </p:sp>
    </p:spTree>
    <p:extLst>
      <p:ext uri="{BB962C8B-B14F-4D97-AF65-F5344CB8AC3E}">
        <p14:creationId xmlns:p14="http://schemas.microsoft.com/office/powerpoint/2010/main" val="320984281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Shape 10240"/>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a:noFill/>
          <a:ln w="9525" cap="rnd" algn="ctr">
            <a:noFill/>
            <a:round/>
            <a:headEnd/>
            <a:tailEnd/>
          </a:ln>
        </p:spPr>
      </p:pic>
      <p:sp>
        <p:nvSpPr>
          <p:cNvPr id="3" name="TextBox 2"/>
          <p:cNvSpPr txBox="1"/>
          <p:nvPr/>
        </p:nvSpPr>
        <p:spPr>
          <a:xfrm>
            <a:off x="0" y="2767281"/>
            <a:ext cx="9144000" cy="1477328"/>
          </a:xfrm>
          <a:prstGeom prst="rect">
            <a:avLst/>
          </a:prstGeom>
          <a:noFill/>
          <a:ln w="9525">
            <a:noFill/>
          </a:ln>
        </p:spPr>
        <p:txBody>
          <a:bodyPr wrap="square">
            <a:spAutoFit/>
          </a:bodyPr>
          <a:lstStyle/>
          <a:p>
            <a:pPr algn="ctr">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100s of Billions</a:t>
            </a:r>
          </a:p>
          <a:p>
            <a:pPr algn="ctr">
              <a:spcAft>
                <a:spcPts val="12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of Galaxies</a:t>
            </a:r>
            <a:endParaRPr lang="en-US" sz="4000"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Shape 10240"/>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14"/>
            <a:ext cx="9144000" cy="6858000"/>
          </a:xfrm>
          <a:noFill/>
          <a:ln w="9525" cap="rnd" algn="ctr">
            <a:noFill/>
            <a:round/>
            <a:headEnd/>
            <a:tailEnd/>
          </a:ln>
        </p:spPr>
      </p:pic>
      <p:sp>
        <p:nvSpPr>
          <p:cNvPr id="3" name="TextBox 2"/>
          <p:cNvSpPr txBox="1"/>
          <p:nvPr/>
        </p:nvSpPr>
        <p:spPr>
          <a:xfrm>
            <a:off x="-10886" y="2459504"/>
            <a:ext cx="9144000" cy="1938992"/>
          </a:xfrm>
          <a:prstGeom prst="rect">
            <a:avLst/>
          </a:prstGeom>
          <a:noFill/>
          <a:ln w="9525">
            <a:noFill/>
          </a:ln>
        </p:spPr>
        <p:txBody>
          <a:bodyPr wrap="square">
            <a:spAutoFit/>
          </a:bodyPr>
          <a:lstStyle/>
          <a:p>
            <a:pPr algn="ctr">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10s of Billions</a:t>
            </a:r>
          </a:p>
          <a:p>
            <a:pPr algn="ctr">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of Stars in Each Galaxy</a:t>
            </a:r>
          </a:p>
          <a:p>
            <a:pPr algn="ctr">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(sometimes 100s of billions)</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6" descr="Hubble - More Stars - jpg"/>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w="9525" cap="rnd">
            <a:noFill/>
            <a:round/>
            <a:headEnd/>
            <a:tailEnd/>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Shape 10240"/>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noFill/>
          <a:ln w="9525" cap="rnd" algn="ctr">
            <a:noFill/>
            <a:round/>
            <a:headEnd/>
            <a:tailEnd/>
          </a:ln>
        </p:spPr>
      </p:pic>
      <p:sp>
        <p:nvSpPr>
          <p:cNvPr id="3" name="TextBox 2"/>
          <p:cNvSpPr txBox="1"/>
          <p:nvPr/>
        </p:nvSpPr>
        <p:spPr>
          <a:xfrm>
            <a:off x="0" y="6150114"/>
            <a:ext cx="9144000" cy="707886"/>
          </a:xfrm>
          <a:prstGeom prst="rect">
            <a:avLst/>
          </a:prstGeom>
          <a:noFill/>
          <a:ln w="9525">
            <a:noFill/>
          </a:ln>
        </p:spPr>
        <p:txBody>
          <a:bodyPr wrap="square">
            <a:spAutoFit/>
          </a:bodyPr>
          <a:lstStyle/>
          <a:p>
            <a:pPr algn="ctr">
              <a:defRPr/>
            </a:pPr>
            <a:r>
              <a:rPr lang="en-US" sz="4000" b="1" dirty="0">
                <a:solidFill>
                  <a:srgbClr val="FFFF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James Webb Space Telescope</a:t>
            </a:r>
          </a:p>
        </p:txBody>
      </p:sp>
    </p:spTree>
    <p:extLst>
      <p:ext uri="{BB962C8B-B14F-4D97-AF65-F5344CB8AC3E}">
        <p14:creationId xmlns:p14="http://schemas.microsoft.com/office/powerpoint/2010/main" val="31435761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49641"/>
            <a:ext cx="9144000" cy="6558719"/>
          </a:xfrm>
          <a:prstGeom prst="rect">
            <a:avLst/>
          </a:prstGeom>
          <a:noFill/>
        </p:spPr>
        <p:txBody>
          <a:bodyPr wrap="square">
            <a:spAutoFit/>
          </a:bodyPr>
          <a:lstStyle/>
          <a:p>
            <a:pPr lvl="0" algn="ctr"/>
            <a:r>
              <a:rPr lang="en-US" sz="2800" b="1" dirty="0">
                <a:solidFill>
                  <a:prstClr val="black">
                    <a:lumMod val="75000"/>
                    <a:lumOff val="25000"/>
                  </a:prstClr>
                </a:solidFill>
                <a:latin typeface="Verdana" pitchFamily="34" charset="0"/>
                <a:ea typeface="Verdana" pitchFamily="34" charset="0"/>
                <a:cs typeface="Verdana" pitchFamily="34" charset="0"/>
              </a:rPr>
              <a:t>ISAIAH 40:25-26</a:t>
            </a:r>
          </a:p>
          <a:p>
            <a:pPr lvl="0" algn="ctr"/>
            <a:r>
              <a:rPr lang="en-US" sz="2400" dirty="0">
                <a:solidFill>
                  <a:prstClr val="black">
                    <a:lumMod val="75000"/>
                    <a:lumOff val="25000"/>
                  </a:prstClr>
                </a:solidFill>
                <a:latin typeface="Verdana" pitchFamily="34" charset="0"/>
                <a:ea typeface="Verdana" pitchFamily="34" charset="0"/>
                <a:cs typeface="Verdana" pitchFamily="34" charset="0"/>
              </a:rPr>
              <a:t>Good News Bible</a:t>
            </a:r>
            <a:endParaRPr lang="en-US" sz="2400" b="1"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0" algn="ctr"/>
            <a:endParaRPr lang="en-US" sz="2800" dirty="0">
              <a:solidFill>
                <a:srgbClr val="355071"/>
              </a:solidFill>
              <a:latin typeface="Verdana" panose="020B0604030504040204" pitchFamily="34" charset="0"/>
              <a:ea typeface="Verdana" panose="020B0604030504040204" pitchFamily="34" charset="0"/>
              <a:cs typeface="Verdana" panose="020B0604030504040204" pitchFamily="34" charset="0"/>
            </a:endParaRP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To whom can the Holy God be compared?</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Is there anyone else like Him?</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Look up at the sky!</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Who created the stars you see?</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The One who leads them out like an army,</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He knows how many there are</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and calls each one by name!</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His power is so great—</a:t>
            </a:r>
          </a:p>
          <a:p>
            <a:pPr algn="ctr">
              <a:lnSpc>
                <a:spcPct val="140000"/>
              </a:lnSpc>
              <a:spcAft>
                <a:spcPts val="0"/>
              </a:spcAft>
              <a:defRPr/>
            </a:pPr>
            <a:r>
              <a:rPr lang="en-US" sz="2700" dirty="0">
                <a:solidFill>
                  <a:srgbClr val="0070C0"/>
                </a:solidFill>
                <a:latin typeface="Verdana" pitchFamily="34" charset="0"/>
                <a:ea typeface="Verdana" pitchFamily="34" charset="0"/>
                <a:cs typeface="Verdana" pitchFamily="34" charset="0"/>
              </a:rPr>
              <a:t>not one of them is ever missing!</a:t>
            </a:r>
          </a:p>
        </p:txBody>
      </p:sp>
    </p:spTree>
    <p:extLst>
      <p:ext uri="{BB962C8B-B14F-4D97-AF65-F5344CB8AC3E}">
        <p14:creationId xmlns:p14="http://schemas.microsoft.com/office/powerpoint/2010/main" val="17928326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082204"/>
            <a:ext cx="9144000" cy="4693593"/>
          </a:xfrm>
          <a:prstGeom prst="rect">
            <a:avLst/>
          </a:prstGeom>
          <a:noFill/>
        </p:spPr>
        <p:txBody>
          <a:bodyPr wrap="square">
            <a:spAutoFit/>
          </a:bodyPr>
          <a:lstStyle/>
          <a:p>
            <a:pPr lvl="0" algn="ctr"/>
            <a:r>
              <a:rPr lang="en-US" sz="2800" b="1" dirty="0">
                <a:solidFill>
                  <a:prstClr val="black">
                    <a:lumMod val="75000"/>
                    <a:lumOff val="25000"/>
                  </a:prstClr>
                </a:solidFill>
                <a:latin typeface="Verdana" pitchFamily="34" charset="0"/>
                <a:ea typeface="Verdana" pitchFamily="34" charset="0"/>
                <a:cs typeface="Verdana" pitchFamily="34" charset="0"/>
              </a:rPr>
              <a:t>JOHN 1:1-3</a:t>
            </a:r>
          </a:p>
          <a:p>
            <a:pPr algn="ctr"/>
            <a:endParaRPr lang="en-US" sz="2800" dirty="0">
              <a:solidFill>
                <a:srgbClr val="35507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In the beginning the Word already existed.</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The Word was face-to-face with God,</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and the Word was Himself fully God.</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He was there in the beginning with God.</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He created everything there is,</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and not one thing exists apart from Him.</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209162"/>
            <a:ext cx="9144000" cy="4439677"/>
          </a:xfrm>
          <a:prstGeom prst="rect">
            <a:avLst/>
          </a:prstGeom>
          <a:noFill/>
        </p:spPr>
        <p:txBody>
          <a:bodyPr wrap="square" anchor="ctr">
            <a:spAutoFit/>
          </a:bodyPr>
          <a:lstStyle/>
          <a:p>
            <a:pPr lvl="0" algn="ctr"/>
            <a:r>
              <a:rPr lang="en-US" sz="2800" b="1" dirty="0">
                <a:solidFill>
                  <a:prstClr val="black">
                    <a:lumMod val="75000"/>
                    <a:lumOff val="25000"/>
                  </a:prstClr>
                </a:solidFill>
                <a:latin typeface="Verdana" pitchFamily="34" charset="0"/>
                <a:ea typeface="Verdana" pitchFamily="34" charset="0"/>
                <a:cs typeface="Verdana" pitchFamily="34" charset="0"/>
              </a:rPr>
              <a:t>COLOSSIANS 1:15-17</a:t>
            </a:r>
          </a:p>
          <a:p>
            <a:pPr lvl="0" algn="ctr"/>
            <a:r>
              <a:rPr lang="en-US" sz="2400" dirty="0">
                <a:solidFill>
                  <a:prstClr val="black">
                    <a:lumMod val="75000"/>
                    <a:lumOff val="25000"/>
                  </a:prstClr>
                </a:solidFill>
                <a:latin typeface="Verdana" pitchFamily="34" charset="0"/>
                <a:ea typeface="Verdana" pitchFamily="34" charset="0"/>
                <a:cs typeface="Verdana" pitchFamily="34" charset="0"/>
              </a:rPr>
              <a:t>New Living Translation</a:t>
            </a:r>
            <a:endParaRPr lang="en-US" sz="2400" b="1"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0" algn="ctr"/>
            <a:endParaRPr lang="en-US" sz="2800" dirty="0">
              <a:solidFill>
                <a:srgbClr val="35507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Christ is the visible image of the invisible God.</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He existed before anything was created</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and is supreme over all creation.</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For through Him God created everything</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in the heavenly realms and on earth.</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201467"/>
            <a:ext cx="9144000" cy="4455066"/>
          </a:xfrm>
          <a:prstGeom prst="rect">
            <a:avLst/>
          </a:prstGeom>
          <a:noFill/>
        </p:spPr>
        <p:txBody>
          <a:bodyPr wrap="square" anchor="ctr">
            <a:spAutoFit/>
          </a:bodyPr>
          <a:lstStyle/>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He made the things we can see</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and the things we can’t see—</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such as thrones, kingdoms, rulers,</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and authorities in the unseen world.</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Everything was created through Him and for Him.</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He existed before anything else,</a:t>
            </a:r>
          </a:p>
          <a:p>
            <a:pPr algn="ctr">
              <a:lnSpc>
                <a:spcPct val="150000"/>
              </a:lnSpc>
              <a:spcAft>
                <a:spcPts val="0"/>
              </a:spcAft>
              <a:defRPr/>
            </a:pPr>
            <a:r>
              <a:rPr lang="en-US" sz="2700" dirty="0">
                <a:solidFill>
                  <a:srgbClr val="0070C0"/>
                </a:solidFill>
                <a:latin typeface="Verdana" pitchFamily="34" charset="0"/>
                <a:ea typeface="Verdana" pitchFamily="34" charset="0"/>
                <a:cs typeface="Verdana" pitchFamily="34" charset="0"/>
              </a:rPr>
              <a:t>and He holds all creation together</a:t>
            </a:r>
            <a:r>
              <a:rPr lang="en-US" sz="2700" i="1" dirty="0">
                <a:solidFill>
                  <a:srgbClr val="0070C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348911"/>
            <a:ext cx="9144000" cy="4160178"/>
          </a:xfrm>
          <a:prstGeom prst="rect">
            <a:avLst/>
          </a:prstGeom>
          <a:noFill/>
          <a:ln>
            <a:noFill/>
          </a:ln>
        </p:spPr>
        <p:txBody>
          <a:bodyPr wrap="square">
            <a:spAutoFit/>
          </a:bodyPr>
          <a:lstStyle/>
          <a:p>
            <a:pPr lvl="0" algn="ctr"/>
            <a:r>
              <a:rPr lang="en-US" sz="3200" b="1" dirty="0">
                <a:solidFill>
                  <a:prstClr val="black">
                    <a:lumMod val="75000"/>
                    <a:lumOff val="25000"/>
                  </a:prstClr>
                </a:solidFill>
                <a:latin typeface="Verdana" pitchFamily="34" charset="0"/>
                <a:ea typeface="Verdana" pitchFamily="34" charset="0"/>
                <a:cs typeface="Verdana" pitchFamily="34" charset="0"/>
              </a:rPr>
              <a:t>2 PETER 3:10</a:t>
            </a:r>
          </a:p>
          <a:p>
            <a:pPr lvl="0" algn="ctr"/>
            <a:endParaRPr lang="en-US" sz="2800" dirty="0">
              <a:solidFill>
                <a:srgbClr val="35507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But the day of the Lord will come like a thief.</a:t>
            </a: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The heavens will disappear with a roar;</a:t>
            </a: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the elements will be destroyed by fire,</a:t>
            </a: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and the earth and everything in it</a:t>
            </a:r>
          </a:p>
          <a:p>
            <a:pPr algn="ctr">
              <a:lnSpc>
                <a:spcPct val="150000"/>
              </a:lnSpc>
              <a:spcAft>
                <a:spcPts val="1800"/>
              </a:spcAft>
              <a:defRPr/>
            </a:pPr>
            <a:r>
              <a:rPr lang="en-US" sz="2800" dirty="0">
                <a:solidFill>
                  <a:srgbClr val="0070C0"/>
                </a:solidFill>
                <a:latin typeface="Verdana" pitchFamily="34" charset="0"/>
                <a:ea typeface="Verdana" pitchFamily="34" charset="0"/>
                <a:cs typeface="Verdana" pitchFamily="34" charset="0"/>
              </a:rPr>
              <a:t>will be laid bare…</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Rectangle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w="9525" cap="rnd" algn="ctr">
            <a:noFill/>
            <a:round/>
            <a:headEnd/>
            <a:tailEnd/>
          </a:ln>
        </p:spPr>
      </p:pic>
      <p:sp>
        <p:nvSpPr>
          <p:cNvPr id="3" name="TextBox 2"/>
          <p:cNvSpPr txBox="1"/>
          <p:nvPr/>
        </p:nvSpPr>
        <p:spPr>
          <a:xfrm>
            <a:off x="1371600" y="5943600"/>
            <a:ext cx="6553200" cy="646331"/>
          </a:xfrm>
          <a:prstGeom prst="rect">
            <a:avLst/>
          </a:prstGeom>
          <a:solidFill>
            <a:srgbClr val="000000">
              <a:alpha val="30196"/>
            </a:srgbClr>
          </a:solidFill>
          <a:ln>
            <a:noFill/>
          </a:ln>
        </p:spPr>
        <p:txBody>
          <a:bodyPr wrap="square">
            <a:spAutoFit/>
          </a:bodyPr>
          <a:lstStyle/>
          <a:p>
            <a:pPr algn="r">
              <a:defRPr/>
            </a:pPr>
            <a:r>
              <a:rPr lang="en-US" sz="36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Hubble Space Telescope</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994968"/>
            <a:ext cx="9144000" cy="4868064"/>
          </a:xfrm>
          <a:prstGeom prst="rect">
            <a:avLst/>
          </a:prstGeom>
          <a:noFill/>
        </p:spPr>
        <p:txBody>
          <a:bodyPr wrap="square">
            <a:spAutoFit/>
          </a:bodyPr>
          <a:lstStyle/>
          <a:p>
            <a:pPr lvl="0" algn="ctr"/>
            <a:r>
              <a:rPr lang="en-US" sz="3200" b="1" dirty="0">
                <a:solidFill>
                  <a:prstClr val="black">
                    <a:lumMod val="75000"/>
                    <a:lumOff val="25000"/>
                  </a:prstClr>
                </a:solidFill>
                <a:latin typeface="Verdana" pitchFamily="34" charset="0"/>
                <a:ea typeface="Verdana" pitchFamily="34" charset="0"/>
                <a:cs typeface="Verdana" pitchFamily="34" charset="0"/>
              </a:rPr>
              <a:t>2 PETER 3:12-13</a:t>
            </a:r>
            <a:endParaRPr lang="en-US" sz="2800" b="1"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0" algn="ctr"/>
            <a:endParaRPr lang="en-US" sz="3200" dirty="0">
              <a:solidFill>
                <a:srgbClr val="35507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…That day will bring about</a:t>
            </a: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the destruction of the heavens by fire,</a:t>
            </a: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and the elements will melt in the heat.</a:t>
            </a: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But in keeping with his promise we are looking forward to a new heaven and a new earth,</a:t>
            </a:r>
          </a:p>
          <a:p>
            <a:pPr algn="ctr">
              <a:lnSpc>
                <a:spcPct val="150000"/>
              </a:lnSpc>
              <a:spcAft>
                <a:spcPts val="0"/>
              </a:spcAft>
              <a:defRPr/>
            </a:pPr>
            <a:r>
              <a:rPr lang="en-US" sz="2800" dirty="0">
                <a:solidFill>
                  <a:srgbClr val="0070C0"/>
                </a:solidFill>
                <a:latin typeface="Verdana" pitchFamily="34" charset="0"/>
                <a:ea typeface="Verdana" pitchFamily="34" charset="0"/>
                <a:cs typeface="Verdana" pitchFamily="34" charset="0"/>
              </a:rPr>
              <a:t>the home of righteousness.</a:t>
            </a:r>
          </a:p>
        </p:txBody>
      </p:sp>
    </p:spTree>
    <p:extLst>
      <p:ext uri="{BB962C8B-B14F-4D97-AF65-F5344CB8AC3E}">
        <p14:creationId xmlns:p14="http://schemas.microsoft.com/office/powerpoint/2010/main" val="30726299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747450"/>
            <a:ext cx="9144000" cy="3363100"/>
          </a:xfrm>
          <a:prstGeom prst="rect">
            <a:avLst/>
          </a:prstGeom>
          <a:noFill/>
        </p:spPr>
        <p:txBody>
          <a:bodyPr wrap="square">
            <a:spAutoFit/>
          </a:bodyPr>
          <a:lstStyle/>
          <a:p>
            <a:pPr lvl="0" algn="ctr"/>
            <a:r>
              <a:rPr lang="en-US" sz="2800" b="1" dirty="0">
                <a:solidFill>
                  <a:prstClr val="black">
                    <a:lumMod val="75000"/>
                    <a:lumOff val="25000"/>
                  </a:prstClr>
                </a:solidFill>
                <a:latin typeface="Verdana" pitchFamily="34" charset="0"/>
                <a:ea typeface="Verdana" pitchFamily="34" charset="0"/>
                <a:cs typeface="Verdana" pitchFamily="34" charset="0"/>
              </a:rPr>
              <a:t>PSALM 8:3-4</a:t>
            </a:r>
            <a:endParaRPr lang="en-US" sz="2400" b="1"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0" algn="ctr"/>
            <a:endParaRPr lang="en-US" sz="2800" dirty="0">
              <a:solidFill>
                <a:srgbClr val="35507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spcBef>
                <a:spcPts val="0"/>
              </a:spcBef>
              <a:spcAft>
                <a:spcPts val="0"/>
              </a:spcAft>
              <a:defRPr/>
            </a:pPr>
            <a:r>
              <a:rPr lang="en-US" sz="2700" dirty="0">
                <a:solidFill>
                  <a:srgbClr val="0070C0"/>
                </a:solidFill>
                <a:latin typeface="Verdana" pitchFamily="34" charset="0"/>
                <a:ea typeface="Verdana" pitchFamily="34" charset="0"/>
                <a:cs typeface="Verdana" pitchFamily="34" charset="0"/>
              </a:rPr>
              <a:t>When I consider your heavens, the work of your fingers, the moon and the stars, which you have set in place, what is man that you are mindful of him, the son of man that you care for him?</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643622"/>
            <a:ext cx="9144000" cy="5483617"/>
          </a:xfrm>
          <a:prstGeom prst="rect">
            <a:avLst/>
          </a:prstGeom>
          <a:noFill/>
        </p:spPr>
        <p:txBody>
          <a:bodyPr wrap="square">
            <a:spAutoFit/>
          </a:bodyPr>
          <a:lstStyle/>
          <a:p>
            <a:pPr algn="ctr"/>
            <a:r>
              <a:rPr lang="en-US" sz="2800" b="1" dirty="0">
                <a:solidFill>
                  <a:schemeClr val="tx1">
                    <a:lumMod val="75000"/>
                    <a:lumOff val="25000"/>
                  </a:schemeClr>
                </a:solidFill>
                <a:latin typeface="Verdana" pitchFamily="34" charset="0"/>
                <a:ea typeface="Verdana" pitchFamily="34" charset="0"/>
                <a:cs typeface="Verdana" pitchFamily="34" charset="0"/>
              </a:rPr>
              <a:t>PSALM 139:17</a:t>
            </a:r>
          </a:p>
          <a:p>
            <a:pPr algn="ctr"/>
            <a:r>
              <a:rPr lang="en-US" sz="2400" i="1" dirty="0">
                <a:solidFill>
                  <a:schemeClr val="tx1">
                    <a:lumMod val="75000"/>
                    <a:lumOff val="25000"/>
                  </a:schemeClr>
                </a:solidFill>
                <a:latin typeface="Verdana" pitchFamily="34" charset="0"/>
                <a:ea typeface="Verdana" pitchFamily="34" charset="0"/>
                <a:cs typeface="Verdana" pitchFamily="34" charset="0"/>
              </a:rPr>
              <a:t>A Poem of Praise by King David</a:t>
            </a:r>
          </a:p>
          <a:p>
            <a:pPr algn="ctr"/>
            <a:r>
              <a:rPr lang="en-US" sz="2400" dirty="0">
                <a:solidFill>
                  <a:schemeClr val="tx1">
                    <a:lumMod val="75000"/>
                    <a:lumOff val="25000"/>
                  </a:schemeClr>
                </a:solidFill>
                <a:latin typeface="Verdana" pitchFamily="34" charset="0"/>
                <a:ea typeface="Verdana" pitchFamily="34" charset="0"/>
                <a:cs typeface="Verdana" pitchFamily="34" charset="0"/>
              </a:rPr>
              <a:t>Passion Translation</a:t>
            </a:r>
            <a:endPar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Every single moment you are thinking of me! How precious and wonderful to consider that you cherish me constantly in your every thought!</a:t>
            </a:r>
          </a:p>
          <a:p>
            <a:pPr algn="ctr">
              <a:lnSpc>
                <a:spcPct val="150000"/>
              </a:lnSpc>
            </a:pP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O God, your desires toward me are more than the grains of sand on every shore! When I awake each morning, you’re still with me.</a:t>
            </a:r>
          </a:p>
        </p:txBody>
      </p:sp>
    </p:spTree>
    <p:extLst>
      <p:ext uri="{BB962C8B-B14F-4D97-AF65-F5344CB8AC3E}">
        <p14:creationId xmlns:p14="http://schemas.microsoft.com/office/powerpoint/2010/main" val="23132011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209162"/>
            <a:ext cx="9144000" cy="4439677"/>
          </a:xfrm>
          <a:prstGeom prst="rect">
            <a:avLst/>
          </a:prstGeom>
          <a:noFill/>
        </p:spPr>
        <p:txBody>
          <a:bodyPr wrap="square">
            <a:spAutoFit/>
          </a:bodyPr>
          <a:lstStyle/>
          <a:p>
            <a:pPr lvl="0" algn="ctr"/>
            <a:r>
              <a:rPr lang="en-US" sz="2800" b="1" dirty="0">
                <a:solidFill>
                  <a:prstClr val="black">
                    <a:lumMod val="75000"/>
                    <a:lumOff val="25000"/>
                  </a:prstClr>
                </a:solidFill>
                <a:latin typeface="Verdana" pitchFamily="34" charset="0"/>
                <a:ea typeface="Verdana" pitchFamily="34" charset="0"/>
                <a:cs typeface="Verdana" pitchFamily="34" charset="0"/>
              </a:rPr>
              <a:t>JEREMIAH 32:17</a:t>
            </a:r>
          </a:p>
          <a:p>
            <a:pPr lvl="0" algn="ctr"/>
            <a:r>
              <a:rPr lang="en-US" sz="2400" dirty="0">
                <a:solidFill>
                  <a:prstClr val="black">
                    <a:lumMod val="75000"/>
                    <a:lumOff val="25000"/>
                  </a:prstClr>
                </a:solidFill>
                <a:latin typeface="Verdana" pitchFamily="34" charset="0"/>
                <a:ea typeface="Verdana" pitchFamily="34" charset="0"/>
                <a:cs typeface="Verdana" pitchFamily="34" charset="0"/>
              </a:rPr>
              <a:t>English Standard Version</a:t>
            </a:r>
            <a:endParaRPr lang="en-US" sz="2400" b="1"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lvl="0" algn="ctr"/>
            <a:endParaRPr lang="en-US" sz="2800" dirty="0">
              <a:solidFill>
                <a:srgbClr val="355071"/>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spcBef>
                <a:spcPts val="0"/>
              </a:spcBef>
              <a:spcAft>
                <a:spcPts val="0"/>
              </a:spcAft>
              <a:defRPr/>
            </a:pPr>
            <a:r>
              <a:rPr lang="en-US" sz="2700" dirty="0">
                <a:solidFill>
                  <a:srgbClr val="0070C0"/>
                </a:solidFill>
                <a:latin typeface="Verdana" pitchFamily="34" charset="0"/>
                <a:ea typeface="Verdana" pitchFamily="34" charset="0"/>
                <a:cs typeface="Verdana" pitchFamily="34" charset="0"/>
              </a:rPr>
              <a:t>Ah, Lord God!</a:t>
            </a:r>
          </a:p>
          <a:p>
            <a:pPr algn="ctr">
              <a:lnSpc>
                <a:spcPct val="150000"/>
              </a:lnSpc>
              <a:spcBef>
                <a:spcPts val="0"/>
              </a:spcBef>
              <a:spcAft>
                <a:spcPts val="0"/>
              </a:spcAft>
              <a:defRPr/>
            </a:pPr>
            <a:r>
              <a:rPr lang="en-US" sz="2700" dirty="0">
                <a:solidFill>
                  <a:srgbClr val="0070C0"/>
                </a:solidFill>
                <a:latin typeface="Verdana" pitchFamily="34" charset="0"/>
                <a:ea typeface="Verdana" pitchFamily="34" charset="0"/>
                <a:cs typeface="Verdana" pitchFamily="34" charset="0"/>
              </a:rPr>
              <a:t>It is you who have made the heavens</a:t>
            </a:r>
          </a:p>
          <a:p>
            <a:pPr algn="ctr">
              <a:lnSpc>
                <a:spcPct val="150000"/>
              </a:lnSpc>
              <a:spcBef>
                <a:spcPts val="0"/>
              </a:spcBef>
              <a:spcAft>
                <a:spcPts val="0"/>
              </a:spcAft>
              <a:defRPr/>
            </a:pPr>
            <a:r>
              <a:rPr lang="en-US" sz="2700" dirty="0">
                <a:solidFill>
                  <a:srgbClr val="0070C0"/>
                </a:solidFill>
                <a:latin typeface="Verdana" pitchFamily="34" charset="0"/>
                <a:ea typeface="Verdana" pitchFamily="34" charset="0"/>
                <a:cs typeface="Verdana" pitchFamily="34" charset="0"/>
              </a:rPr>
              <a:t>and the earth by your great power</a:t>
            </a:r>
          </a:p>
          <a:p>
            <a:pPr algn="ctr">
              <a:lnSpc>
                <a:spcPct val="150000"/>
              </a:lnSpc>
              <a:spcBef>
                <a:spcPts val="0"/>
              </a:spcBef>
              <a:spcAft>
                <a:spcPts val="0"/>
              </a:spcAft>
              <a:defRPr/>
            </a:pPr>
            <a:r>
              <a:rPr lang="en-US" sz="2700" dirty="0">
                <a:solidFill>
                  <a:srgbClr val="0070C0"/>
                </a:solidFill>
                <a:latin typeface="Verdana" pitchFamily="34" charset="0"/>
                <a:ea typeface="Verdana" pitchFamily="34" charset="0"/>
                <a:cs typeface="Verdana" pitchFamily="34" charset="0"/>
              </a:rPr>
              <a:t>and by your outstretched arm!</a:t>
            </a:r>
          </a:p>
          <a:p>
            <a:pPr algn="ctr">
              <a:lnSpc>
                <a:spcPct val="150000"/>
              </a:lnSpc>
              <a:spcBef>
                <a:spcPts val="0"/>
              </a:spcBef>
              <a:spcAft>
                <a:spcPts val="0"/>
              </a:spcAft>
              <a:defRPr/>
            </a:pPr>
            <a:r>
              <a:rPr lang="en-US" sz="2700" dirty="0">
                <a:solidFill>
                  <a:srgbClr val="0070C0"/>
                </a:solidFill>
                <a:latin typeface="Verdana" pitchFamily="34" charset="0"/>
                <a:ea typeface="Verdana" pitchFamily="34" charset="0"/>
                <a:cs typeface="Verdana" pitchFamily="34" charset="0"/>
              </a:rPr>
              <a:t>Nothing is too hard for you.</a:t>
            </a:r>
          </a:p>
        </p:txBody>
      </p:sp>
    </p:spTree>
    <p:extLst>
      <p:ext uri="{BB962C8B-B14F-4D97-AF65-F5344CB8AC3E}">
        <p14:creationId xmlns:p14="http://schemas.microsoft.com/office/powerpoint/2010/main" val="40456606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AA3DF6-5930-43B3-BFA5-4612C5587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 y="1052704"/>
            <a:ext cx="9052560" cy="4752593"/>
          </a:xfrm>
          <a:prstGeom prst="rect">
            <a:avLst/>
          </a:prstGeom>
          <a:ln w="38100">
            <a:solidFill>
              <a:schemeClr val="bg1">
                <a:lumMod val="65000"/>
              </a:schemeClr>
            </a:solidFill>
          </a:ln>
        </p:spPr>
      </p:pic>
      <p:sp>
        <p:nvSpPr>
          <p:cNvPr id="3" name="TextBox 2">
            <a:extLst>
              <a:ext uri="{FF2B5EF4-FFF2-40B4-BE49-F238E27FC236}">
                <a16:creationId xmlns:a16="http://schemas.microsoft.com/office/drawing/2014/main" id="{EF8A1FD1-DC37-4A21-A51F-76FDA84CCE40}"/>
              </a:ext>
            </a:extLst>
          </p:cNvPr>
          <p:cNvSpPr txBox="1"/>
          <p:nvPr/>
        </p:nvSpPr>
        <p:spPr>
          <a:xfrm>
            <a:off x="152400" y="1219200"/>
            <a:ext cx="3733800" cy="3970318"/>
          </a:xfrm>
          <a:prstGeom prst="rect">
            <a:avLst/>
          </a:prstGeom>
          <a:noFill/>
        </p:spPr>
        <p:txBody>
          <a:bodyPr wrap="square" rtlCol="0">
            <a:spAutoFit/>
          </a:bodyPr>
          <a:lstStyle/>
          <a:p>
            <a:r>
              <a:rPr lang="en-US" sz="3600" dirty="0">
                <a:solidFill>
                  <a:schemeClr val="bg1"/>
                </a:solidFill>
                <a:latin typeface="Century Gothic" panose="020B0502020202020204" pitchFamily="34" charset="0"/>
              </a:rPr>
              <a:t>There are more atoms in one grain of sand than there are stars in the entire known universe!</a:t>
            </a:r>
          </a:p>
        </p:txBody>
      </p:sp>
    </p:spTree>
    <p:extLst>
      <p:ext uri="{BB962C8B-B14F-4D97-AF65-F5344CB8AC3E}">
        <p14:creationId xmlns:p14="http://schemas.microsoft.com/office/powerpoint/2010/main" val="10657063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o Will I (100 Billion X) - Hillsong Worship">
            <a:hlinkClick r:id="" action="ppaction://media"/>
            <a:extLst>
              <a:ext uri="{FF2B5EF4-FFF2-40B4-BE49-F238E27FC236}">
                <a16:creationId xmlns:a16="http://schemas.microsoft.com/office/drawing/2014/main" id="{8F359F0E-8EBD-4D13-8F23-467F6B7AB119}"/>
              </a:ext>
            </a:extLst>
          </p:cNvPr>
          <p:cNvPicPr>
            <a:picLocks noRot="1" noChangeAspect="1"/>
          </p:cNvPicPr>
          <p:nvPr>
            <a:videoFile r:link="rId1"/>
          </p:nvPr>
        </p:nvPicPr>
        <p:blipFill>
          <a:blip r:embed="rId4"/>
          <a:stretch>
            <a:fillRect/>
          </a:stretch>
        </p:blipFill>
        <p:spPr>
          <a:xfrm>
            <a:off x="45720" y="882968"/>
            <a:ext cx="9052560" cy="5092065"/>
          </a:xfrm>
          <a:prstGeom prst="rect">
            <a:avLst/>
          </a:prstGeom>
          <a:ln w="38100">
            <a:solidFill>
              <a:schemeClr val="bg1">
                <a:lumMod val="50000"/>
              </a:schemeClr>
            </a:solidFill>
          </a:ln>
        </p:spPr>
      </p:pic>
    </p:spTree>
    <p:extLst>
      <p:ext uri="{BB962C8B-B14F-4D97-AF65-F5344CB8AC3E}">
        <p14:creationId xmlns:p14="http://schemas.microsoft.com/office/powerpoint/2010/main" val="34997795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Shape 409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667" b="6667"/>
          <a:stretch/>
        </p:blipFill>
        <p:spPr>
          <a:xfrm>
            <a:off x="615460" y="0"/>
            <a:ext cx="7913080" cy="6858000"/>
          </a:xfrm>
          <a:noFill/>
          <a:ln w="88900" cap="rnd" algn="ctr">
            <a:noFill/>
            <a:round/>
            <a:headEnd/>
            <a:tailEnd/>
          </a:ln>
        </p:spPr>
      </p:pic>
      <p:sp>
        <p:nvSpPr>
          <p:cNvPr id="5" name="TextBox 4"/>
          <p:cNvSpPr txBox="1"/>
          <p:nvPr/>
        </p:nvSpPr>
        <p:spPr>
          <a:xfrm>
            <a:off x="6934200" y="5997714"/>
            <a:ext cx="2057400" cy="707886"/>
          </a:xfrm>
          <a:prstGeom prst="rect">
            <a:avLst/>
          </a:prstGeom>
          <a:noFill/>
        </p:spPr>
        <p:txBody>
          <a:bodyPr wrap="square">
            <a:spAutoFit/>
          </a:bodyPr>
          <a:lstStyle/>
          <a:p>
            <a:pPr algn="r">
              <a:spcAft>
                <a:spcPts val="6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Earth</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Shape 409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083163"/>
          </a:xfrm>
          <a:noFill/>
          <a:ln w="9525" cap="rnd" algn="ctr">
            <a:noFill/>
            <a:round/>
            <a:headEnd/>
            <a:tailEnd/>
          </a:ln>
        </p:spPr>
      </p:pic>
      <p:sp>
        <p:nvSpPr>
          <p:cNvPr id="3" name="TextBox 2"/>
          <p:cNvSpPr txBox="1"/>
          <p:nvPr/>
        </p:nvSpPr>
        <p:spPr>
          <a:xfrm>
            <a:off x="3429000" y="6096000"/>
            <a:ext cx="5376779" cy="707886"/>
          </a:xfrm>
          <a:prstGeom prst="rect">
            <a:avLst/>
          </a:prstGeom>
          <a:noFill/>
        </p:spPr>
        <p:txBody>
          <a:bodyPr wrap="square">
            <a:spAutoFit/>
          </a:bodyPr>
          <a:lstStyle/>
          <a:p>
            <a:pPr algn="r">
              <a:spcAft>
                <a:spcPts val="6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The Moon</a:t>
            </a:r>
          </a:p>
        </p:txBody>
      </p:sp>
      <p:sp>
        <p:nvSpPr>
          <p:cNvPr id="9" name="Arrow: Right 8">
            <a:extLst>
              <a:ext uri="{FF2B5EF4-FFF2-40B4-BE49-F238E27FC236}">
                <a16:creationId xmlns:a16="http://schemas.microsoft.com/office/drawing/2014/main" id="{2A6F4A07-9237-4688-BAC3-6BB66F9636EA}"/>
              </a:ext>
            </a:extLst>
          </p:cNvPr>
          <p:cNvSpPr/>
          <p:nvPr/>
        </p:nvSpPr>
        <p:spPr>
          <a:xfrm>
            <a:off x="6553200" y="914400"/>
            <a:ext cx="838200" cy="4572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FD19E3-FC38-4C82-9408-515B0CAB22FD}"/>
              </a:ext>
            </a:extLst>
          </p:cNvPr>
          <p:cNvSpPr txBox="1"/>
          <p:nvPr/>
        </p:nvSpPr>
        <p:spPr>
          <a:xfrm>
            <a:off x="6629400" y="958334"/>
            <a:ext cx="685800" cy="369332"/>
          </a:xfrm>
          <a:prstGeom prst="rect">
            <a:avLst/>
          </a:prstGeom>
          <a:noFill/>
        </p:spPr>
        <p:txBody>
          <a:bodyPr wrap="square" rtlCol="0">
            <a:spAutoFit/>
          </a:bodyPr>
          <a:lstStyle/>
          <a:p>
            <a:r>
              <a:rPr lang="en-US" dirty="0">
                <a:solidFill>
                  <a:schemeClr val="bg1"/>
                </a:solidFill>
              </a:rPr>
              <a:t>ISS</a:t>
            </a:r>
          </a:p>
        </p:txBody>
      </p:sp>
    </p:spTree>
    <p:extLst>
      <p:ext uri="{BB962C8B-B14F-4D97-AF65-F5344CB8AC3E}">
        <p14:creationId xmlns:p14="http://schemas.microsoft.com/office/powerpoint/2010/main" val="428093230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Shape 409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0"/>
            <a:ext cx="6858000" cy="6858000"/>
          </a:xfrm>
          <a:noFill/>
          <a:ln w="9525" cap="rnd" algn="ctr">
            <a:noFill/>
            <a:round/>
            <a:headEnd/>
            <a:tailEnd/>
          </a:ln>
        </p:spPr>
      </p:pic>
      <p:sp>
        <p:nvSpPr>
          <p:cNvPr id="3" name="TextBox 2"/>
          <p:cNvSpPr txBox="1"/>
          <p:nvPr/>
        </p:nvSpPr>
        <p:spPr>
          <a:xfrm>
            <a:off x="5181600" y="5997714"/>
            <a:ext cx="2743200" cy="707886"/>
          </a:xfrm>
          <a:prstGeom prst="rect">
            <a:avLst/>
          </a:prstGeom>
          <a:noFill/>
        </p:spPr>
        <p:txBody>
          <a:bodyPr wrap="square">
            <a:spAutoFit/>
          </a:bodyPr>
          <a:lstStyle/>
          <a:p>
            <a:pPr algn="r">
              <a:spcAft>
                <a:spcPts val="600"/>
              </a:spcAft>
              <a:defRPr/>
            </a:pPr>
            <a:r>
              <a:rPr lang="en-US" sz="4000" b="1" dirty="0">
                <a:solidFill>
                  <a:srgbClr val="FFFFC8"/>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The Sun</a:t>
            </a:r>
          </a:p>
        </p:txBody>
      </p:sp>
    </p:spTree>
    <p:extLst>
      <p:ext uri="{BB962C8B-B14F-4D97-AF65-F5344CB8AC3E}">
        <p14:creationId xmlns:p14="http://schemas.microsoft.com/office/powerpoint/2010/main" val="41598263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4hDwA4lBk"/>
          <p:cNvPicPr>
            <a:picLocks noGrp="1" noRot="1" noChangeAspect="1"/>
          </p:cNvPicPr>
          <p:nvPr>
            <p:ph idx="1"/>
            <a:videoFile r:link="rId1"/>
          </p:nvPr>
        </p:nvPicPr>
        <p:blipFill>
          <a:blip r:embed="rId4"/>
          <a:stretch>
            <a:fillRect/>
          </a:stretch>
        </p:blipFill>
        <p:spPr>
          <a:xfrm>
            <a:off x="0" y="85725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18022</TotalTime>
  <Words>2856</Words>
  <Application>Microsoft Office PowerPoint</Application>
  <PresentationFormat>On-screen Show (4:3)</PresentationFormat>
  <Paragraphs>510</Paragraphs>
  <Slides>55</Slides>
  <Notes>55</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Symbol</vt:lpstr>
      <vt:lpstr>Courier New</vt:lpstr>
      <vt:lpstr>Arial</vt:lpstr>
      <vt:lpstr>Arial Narrow</vt:lpstr>
      <vt:lpstr>Tw Cen MT</vt:lpstr>
      <vt:lpstr>Verdana</vt:lpstr>
      <vt:lpstr>Calibri</vt:lpstr>
      <vt:lpstr>Cambria</vt:lpstr>
      <vt:lpstr>Century Gothic</vt:lpstr>
      <vt:lpstr>Adjacency</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Youth With a 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Wiley</dc:creator>
  <cp:lastModifiedBy>Greg Wiley</cp:lastModifiedBy>
  <cp:revision>386</cp:revision>
  <cp:lastPrinted>2015-09-02T22:44:20Z</cp:lastPrinted>
  <dcterms:created xsi:type="dcterms:W3CDTF">2006-03-17T23:32:22Z</dcterms:created>
  <dcterms:modified xsi:type="dcterms:W3CDTF">2019-07-29T18:00:23Z</dcterms:modified>
</cp:coreProperties>
</file>